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A0C2AB-514A-41CD-BC6F-4F81850E5170}" v="531" dt="2025-09-10T13:23:36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>
        <p:scale>
          <a:sx n="75" d="100"/>
          <a:sy n="75" d="100"/>
        </p:scale>
        <p:origin x="1080" y="6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4B894-94A9-4B47-9D42-08A8CAFA0479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8040D-EACA-41C6-BBC8-4777038AF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559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Just to </a:t>
            </a:r>
            <a:r>
              <a:rPr lang="cs-CZ" dirty="0" err="1"/>
              <a:t>remind</a:t>
            </a:r>
            <a:r>
              <a:rPr lang="cs-CZ" dirty="0"/>
              <a:t> u </a:t>
            </a:r>
            <a:r>
              <a:rPr lang="cs-CZ" dirty="0" err="1"/>
              <a:t>the</a:t>
            </a:r>
            <a:r>
              <a:rPr lang="cs-CZ" dirty="0"/>
              <a:t> EFM </a:t>
            </a:r>
            <a:r>
              <a:rPr lang="cs-CZ" dirty="0" err="1"/>
              <a:t>principle</a:t>
            </a:r>
            <a:r>
              <a:rPr lang="cs-CZ" dirty="0"/>
              <a:t>. In </a:t>
            </a:r>
            <a:r>
              <a:rPr lang="cs-CZ" dirty="0" err="1"/>
              <a:t>our</a:t>
            </a:r>
            <a:r>
              <a:rPr lang="cs-CZ" dirty="0"/>
              <a:t> </a:t>
            </a:r>
            <a:r>
              <a:rPr lang="cs-CZ" dirty="0" err="1"/>
              <a:t>cawse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two</a:t>
            </a:r>
            <a:r>
              <a:rPr lang="cs-CZ" dirty="0"/>
              <a:t> </a:t>
            </a:r>
            <a:r>
              <a:rPr lang="cs-CZ" dirty="0" err="1"/>
              <a:t>pass</a:t>
            </a:r>
            <a:r>
              <a:rPr lang="cs-CZ" dirty="0"/>
              <a:t> systém. </a:t>
            </a:r>
            <a:r>
              <a:rPr lang="cs-CZ" dirty="0" err="1"/>
              <a:t>Firstly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topography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scanned</a:t>
            </a:r>
            <a:r>
              <a:rPr lang="cs-CZ" dirty="0"/>
              <a:t>. </a:t>
            </a:r>
            <a:r>
              <a:rPr lang="cs-CZ" dirty="0" err="1"/>
              <a:t>After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(to </a:t>
            </a:r>
            <a:r>
              <a:rPr lang="cs-CZ" dirty="0" err="1"/>
              <a:t>mitigate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en-US" dirty="0" err="1"/>
              <a:t>wanderval</a:t>
            </a:r>
            <a:r>
              <a:rPr lang="en-US" dirty="0"/>
              <a:t> forces), the conductive tip is offset and the tip follows the topography profile and senses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charged</a:t>
            </a:r>
            <a:r>
              <a:rPr lang="cs-CZ" dirty="0"/>
              <a:t> </a:t>
            </a:r>
            <a:r>
              <a:rPr lang="cs-CZ" dirty="0" err="1"/>
              <a:t>parts</a:t>
            </a:r>
            <a:r>
              <a:rPr lang="cs-CZ" dirty="0"/>
              <a:t>. </a:t>
            </a:r>
            <a:r>
              <a:rPr lang="cs-CZ" dirty="0" err="1"/>
              <a:t>The</a:t>
            </a:r>
            <a:r>
              <a:rPr lang="cs-CZ" dirty="0"/>
              <a:t> tip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either</a:t>
            </a:r>
            <a:r>
              <a:rPr lang="cs-CZ" dirty="0"/>
              <a:t> </a:t>
            </a:r>
            <a:r>
              <a:rPr lang="cs-CZ" dirty="0" err="1"/>
              <a:t>repulsed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acrated</a:t>
            </a:r>
            <a:r>
              <a:rPr lang="cs-CZ" dirty="0"/>
              <a:t> to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charged</a:t>
            </a:r>
            <a:r>
              <a:rPr lang="cs-CZ" dirty="0"/>
              <a:t> </a:t>
            </a:r>
            <a:r>
              <a:rPr lang="cs-CZ" dirty="0" err="1"/>
              <a:t>parts</a:t>
            </a:r>
            <a:r>
              <a:rPr lang="cs-CZ" dirty="0"/>
              <a:t> </a:t>
            </a:r>
            <a:r>
              <a:rPr lang="cs-CZ" dirty="0" err="1"/>
              <a:t>depeinding</a:t>
            </a:r>
            <a:r>
              <a:rPr lang="cs-CZ" dirty="0"/>
              <a:t> on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poteincial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8040D-EACA-41C6-BBC8-4777038AF3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47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topography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flat</a:t>
            </a:r>
            <a:r>
              <a:rPr lang="cs-CZ" dirty="0"/>
              <a:t>. </a:t>
            </a:r>
            <a:r>
              <a:rPr lang="cs-CZ" dirty="0" err="1"/>
              <a:t>Scars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microtome</a:t>
            </a:r>
            <a:r>
              <a:rPr lang="cs-CZ" dirty="0"/>
              <a:t> </a:t>
            </a:r>
            <a:r>
              <a:rPr lang="cs-CZ" dirty="0" err="1"/>
              <a:t>knife</a:t>
            </a:r>
            <a:r>
              <a:rPr lang="cs-CZ" dirty="0"/>
              <a:t>. 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red</a:t>
            </a:r>
            <a:r>
              <a:rPr lang="cs-CZ" dirty="0"/>
              <a:t> </a:t>
            </a:r>
            <a:r>
              <a:rPr lang="cs-CZ" dirty="0" err="1"/>
              <a:t>parts</a:t>
            </a:r>
            <a:r>
              <a:rPr lang="cs-CZ" dirty="0"/>
              <a:t> </a:t>
            </a:r>
            <a:r>
              <a:rPr lang="cs-CZ" dirty="0" err="1"/>
              <a:t>indicated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area </a:t>
            </a:r>
            <a:r>
              <a:rPr lang="cs-CZ" dirty="0" err="1"/>
              <a:t>where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sample </a:t>
            </a:r>
            <a:r>
              <a:rPr lang="cs-CZ" dirty="0" err="1"/>
              <a:t>was</a:t>
            </a:r>
            <a:r>
              <a:rPr lang="cs-CZ" dirty="0"/>
              <a:t> </a:t>
            </a:r>
            <a:r>
              <a:rPr lang="cs-CZ" dirty="0" err="1"/>
              <a:t>irradiated</a:t>
            </a:r>
            <a:r>
              <a:rPr lang="cs-CZ" dirty="0"/>
              <a:t> </a:t>
            </a:r>
            <a:r>
              <a:rPr lang="cs-CZ" dirty="0" err="1"/>
              <a:t>this</a:t>
            </a:r>
            <a:r>
              <a:rPr lang="cs-CZ" dirty="0"/>
              <a:t>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where</a:t>
            </a:r>
            <a:r>
              <a:rPr lang="cs-CZ" dirty="0"/>
              <a:t> blue </a:t>
            </a:r>
            <a:r>
              <a:rPr lang="cs-CZ" dirty="0" err="1"/>
              <a:t>dots</a:t>
            </a:r>
            <a:r>
              <a:rPr lang="cs-CZ" dirty="0"/>
              <a:t> </a:t>
            </a:r>
            <a:r>
              <a:rPr lang="cs-CZ" dirty="0" err="1"/>
              <a:t>appierd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EFM </a:t>
            </a:r>
            <a:r>
              <a:rPr lang="cs-CZ" dirty="0" err="1"/>
              <a:t>channal</a:t>
            </a:r>
            <a:r>
              <a:rPr lang="cs-CZ" dirty="0"/>
              <a:t>. </a:t>
            </a:r>
            <a:r>
              <a:rPr lang="cs-CZ" dirty="0" err="1"/>
              <a:t>According</a:t>
            </a:r>
            <a:r>
              <a:rPr lang="cs-CZ" dirty="0"/>
              <a:t> to </a:t>
            </a:r>
            <a:r>
              <a:rPr lang="cs-CZ" dirty="0" err="1"/>
              <a:t>collegues</a:t>
            </a:r>
            <a:r>
              <a:rPr lang="cs-CZ" dirty="0"/>
              <a:t> </a:t>
            </a:r>
            <a:r>
              <a:rPr lang="cs-CZ" dirty="0" err="1"/>
              <a:t>those</a:t>
            </a:r>
            <a:r>
              <a:rPr lang="cs-CZ" dirty="0"/>
              <a:t> </a:t>
            </a:r>
            <a:r>
              <a:rPr lang="cs-CZ" dirty="0" err="1"/>
              <a:t>parts</a:t>
            </a:r>
            <a:r>
              <a:rPr lang="cs-CZ" dirty="0"/>
              <a:t> </a:t>
            </a:r>
            <a:r>
              <a:rPr lang="cs-CZ" dirty="0" err="1"/>
              <a:t>should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nucleii</a:t>
            </a:r>
            <a:r>
              <a:rPr lang="cs-CZ" dirty="0"/>
              <a:t> od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cells</a:t>
            </a:r>
            <a:r>
              <a:rPr lang="cs-CZ" dirty="0"/>
              <a:t>. </a:t>
            </a:r>
            <a:r>
              <a:rPr lang="cs-CZ" dirty="0" err="1"/>
              <a:t>Irradiated</a:t>
            </a:r>
            <a:r>
              <a:rPr lang="cs-CZ" dirty="0"/>
              <a:t> </a:t>
            </a:r>
            <a:r>
              <a:rPr lang="cs-CZ" dirty="0" err="1"/>
              <a:t>parts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sample </a:t>
            </a:r>
            <a:r>
              <a:rPr lang="cs-CZ" dirty="0" err="1"/>
              <a:t>can</a:t>
            </a:r>
            <a:r>
              <a:rPr lang="cs-CZ" dirty="0"/>
              <a:t> </a:t>
            </a:r>
            <a:r>
              <a:rPr lang="cs-CZ" dirty="0" err="1"/>
              <a:t>be</a:t>
            </a:r>
            <a:r>
              <a:rPr lang="cs-CZ" dirty="0"/>
              <a:t> </a:t>
            </a:r>
            <a:r>
              <a:rPr lang="cs-CZ" dirty="0" err="1"/>
              <a:t>even</a:t>
            </a:r>
            <a:r>
              <a:rPr lang="cs-CZ" dirty="0"/>
              <a:t> </a:t>
            </a:r>
            <a:r>
              <a:rPr lang="cs-CZ" dirty="0" err="1"/>
              <a:t>seen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topography</a:t>
            </a:r>
            <a:r>
              <a:rPr lang="cs-CZ" dirty="0"/>
              <a:t>. As a </a:t>
            </a:r>
            <a:r>
              <a:rPr lang="cs-CZ" dirty="0" err="1"/>
              <a:t>small</a:t>
            </a:r>
            <a:r>
              <a:rPr lang="cs-CZ" dirty="0"/>
              <a:t> </a:t>
            </a:r>
            <a:r>
              <a:rPr lang="cs-CZ" dirty="0" err="1"/>
              <a:t>dimmer</a:t>
            </a:r>
            <a:r>
              <a:rPr lang="cs-CZ" dirty="0"/>
              <a:t> square.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08040D-EACA-41C6-BBC8-4777038AF3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54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92A296-DF0E-6A41-9C52-7699A741E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8164140-5E3B-DB7B-2C9E-31E01EC3C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30212A-1BD8-66A4-9738-E28C74D6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DA8CFD-CEB3-514D-FCF4-78F9FAFA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C43598-B96A-6926-5BCB-48CF423AE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8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C2817E-504C-01BB-5070-9EC37AF79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3D04EE9-8B6B-2C91-484B-2C3F22075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D50DE8-B288-A5F6-CA82-9D425501A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071108-28DA-D2EE-71DB-553326A8C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90A0FE-B487-B2B7-C717-DECD4FF7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88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EA3D4C-A067-BBB3-572F-1EE41DA6D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1DDAB3-D0BF-BD3E-2ED0-50BF0E02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DB8E2F-5E56-8636-97DA-8541EC42F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D6D8A7-A887-C5BF-767A-91FF44398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78A696E-1333-5175-43D9-FC9FD50B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23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BAA0DD-84FC-7ACE-0072-BF1383F41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CB9E4C-8BB4-C6BA-A34F-93AF2C1FA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493B7C7-55BC-0C53-2E97-F4B6D450A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2A00220-60E2-9717-8C73-94176D61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258626-6D46-7AC9-BC5E-CCBB17AA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3823CC7-C413-F9D7-BBA7-5D763A68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7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55AB7-1D36-B2DA-B0A5-F99690DB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77A0C7-3D59-487C-6D6D-7DD59165C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3256768-D0FE-84EE-4A23-7D499E64B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79B951D-8507-23DC-A171-37F3977AB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601F222-CB7E-E26F-7211-18F70215A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7FADF64-072A-C0F4-A025-A6C809433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BFBEF9F-4CA4-5DAB-2392-D8A5B5F2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B5FF487-2A01-8017-0C39-F2DF92EB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112F15-89D4-9D5B-4FF3-A98286179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036A2CF-7843-ADDF-69BC-31667CF46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BD6918A-0A64-9026-ED89-D24887C86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133ACC7-C04B-6FD3-7357-9D0A9E691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8208A6B-8F46-F71B-6F76-36836554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0D36A20-08D8-A36C-2529-A01A219B3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2AA6307-6FAE-F85E-E193-D15AF775C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1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80C96F-D675-0E30-8F40-AFBA7A8BF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0763E0-1821-EC66-09C8-051677118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6B1A31D-00A3-3FF9-6BC6-F6DB73585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B727356-3653-FC0A-8273-D4315C476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905C38-F063-5E95-2C59-A6401BF5F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3E8EE02-B8C1-768A-1050-E38B3CAD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3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A7CDCD-F166-DAB0-DFCF-C2DA7933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58AC013-7488-CDDC-D11C-B99DA5661D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6ED7DFD-8BB8-4BEE-E495-FAD472AF2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135F8F3-74FB-FD26-E212-D4E64CB6A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FC57496-53E4-530C-7D9A-21316A17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D09EE12-856A-E074-3DD5-233BF75CC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39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3922A8-A2FA-2CB3-87BC-FC5D30436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728699-480D-0170-FBEF-FDE0FF227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1301C5-C571-3542-92F8-8E599A388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CB6F7D0-A302-10A4-E45B-5068C5AA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368715-0CA2-96AA-9522-7297213E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55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2C3284F-F900-C71B-25D8-1E2A3FC814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A29E956-9550-6E68-05CB-ED7041D18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477C7D-00F3-5132-4CED-02951BFF8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4B1F31-9C8D-D546-4A14-2A8B6C51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D73EBE-8B52-9C79-A7A8-165D84B61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BDA5560-C7C1-80C3-6EF0-05ED9096C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14054E8-9813-FEF7-79B1-95223798A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568CCB-4391-17CE-3FB7-EC73CF2A63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2E092F-21EB-43D5-9E54-795518FB2FEB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B3AFD7-2C03-32EB-3DF1-BD9A46543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13B6EC-D0E2-6D08-98AB-E5417E81D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164146-C673-483E-B834-801EF60F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60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image" Target="../media/image10.png"/><Relationship Id="rId4" Type="http://schemas.openxmlformats.org/officeDocument/2006/relationships/tags" Target="../tags/tag4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11F6EB-2ED9-59F0-976B-654823D291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66763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b="1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Measurement of SEM charging directly via AFM</a:t>
            </a:r>
            <a:endParaRPr lang="en-US" sz="5400" noProof="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C29248A-CE8C-B0FC-4C8E-482A98A717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Jakub Hruška</a:t>
            </a:r>
          </a:p>
          <a:p>
            <a:r>
              <a:rPr 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jakub.hruska@ceitec.muni.cz</a:t>
            </a:r>
          </a:p>
          <a:p>
            <a:endParaRPr lang="en-US" b="1" noProof="0" dirty="0"/>
          </a:p>
          <a:p>
            <a:endParaRPr lang="en-US" noProof="0" dirty="0"/>
          </a:p>
        </p:txBody>
      </p:sp>
      <p:pic>
        <p:nvPicPr>
          <p:cNvPr id="4" name="Obrázek 6" descr="Obsah obrázku hodiny, kreslení&#10;&#10;Popis byl vytvořen automaticky">
            <a:extLst>
              <a:ext uri="{FF2B5EF4-FFF2-40B4-BE49-F238E27FC236}">
                <a16:creationId xmlns:a16="http://schemas.microsoft.com/office/drawing/2014/main" id="{72DBD633-9796-DABF-1084-73DEE974CB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357" y="5668601"/>
            <a:ext cx="2988534" cy="960082"/>
          </a:xfrm>
          <a:prstGeom prst="rect">
            <a:avLst/>
          </a:prstGeom>
        </p:spPr>
      </p:pic>
      <p:pic>
        <p:nvPicPr>
          <p:cNvPr id="5" name="Obrázek 1">
            <a:extLst>
              <a:ext uri="{FF2B5EF4-FFF2-40B4-BE49-F238E27FC236}">
                <a16:creationId xmlns:a16="http://schemas.microsoft.com/office/drawing/2014/main" id="{B2D6F1F3-2228-6296-E505-C15ADF8066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6" r="3374"/>
          <a:stretch/>
        </p:blipFill>
        <p:spPr bwMode="auto">
          <a:xfrm>
            <a:off x="10240406" y="5477438"/>
            <a:ext cx="1793883" cy="8881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 descr="NenoVision">
            <a:extLst>
              <a:ext uri="{FF2B5EF4-FFF2-40B4-BE49-F238E27FC236}">
                <a16:creationId xmlns:a16="http://schemas.microsoft.com/office/drawing/2014/main" id="{44A92E81-DF44-52D6-3397-219B7F9CA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05" y="5705475"/>
            <a:ext cx="2570638" cy="44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UMCH Logo">
            <a:extLst>
              <a:ext uri="{FF2B5EF4-FFF2-40B4-BE49-F238E27FC236}">
                <a16:creationId xmlns:a16="http://schemas.microsoft.com/office/drawing/2014/main" id="{38031761-D949-41CD-2BC3-22E41431F5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047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11A35022-1D0D-F82C-4D91-F22DE2123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85171" y="5381429"/>
            <a:ext cx="2797791" cy="1247254"/>
          </a:xfrm>
          <a:prstGeom prst="rect">
            <a:avLst/>
          </a:prstGeom>
        </p:spPr>
      </p:pic>
      <p:pic>
        <p:nvPicPr>
          <p:cNvPr id="1028" name="Picture 4" descr="BIOLOGY CENTRE CAS">
            <a:extLst>
              <a:ext uri="{FF2B5EF4-FFF2-40B4-BE49-F238E27FC236}">
                <a16:creationId xmlns:a16="http://schemas.microsoft.com/office/drawing/2014/main" id="{EAA67DB7-F677-8AD8-74E6-EA93194E0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870" y="5583238"/>
            <a:ext cx="1642422" cy="67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71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9EE3FF-1580-F8D0-C08E-7D4E13A31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-134410"/>
            <a:ext cx="10515600" cy="1325563"/>
          </a:xfrm>
        </p:spPr>
        <p:txBody>
          <a:bodyPr/>
          <a:lstStyle/>
          <a:p>
            <a:r>
              <a:rPr lang="en-US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Motivation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DD2262-FBA6-C276-39D1-06FCB91A9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25" y="906444"/>
            <a:ext cx="9535315" cy="5595956"/>
          </a:xfrm>
        </p:spPr>
        <p:txBody>
          <a:bodyPr>
            <a:normAutofit fontScale="92500"/>
          </a:bodyPr>
          <a:lstStyle/>
          <a:p>
            <a:r>
              <a:rPr lang="en-US" noProof="0" dirty="0"/>
              <a:t> </a:t>
            </a:r>
            <a:r>
              <a:rPr lang="en-US" b="1" noProof="0" dirty="0"/>
              <a:t>Charging</a:t>
            </a:r>
            <a:r>
              <a:rPr lang="en-US" noProof="0" dirty="0"/>
              <a:t> </a:t>
            </a:r>
            <a:r>
              <a:rPr lang="en-US" b="1" noProof="0" dirty="0"/>
              <a:t>distorts</a:t>
            </a:r>
            <a:r>
              <a:rPr lang="en-US" noProof="0" dirty="0"/>
              <a:t> the </a:t>
            </a:r>
            <a:r>
              <a:rPr lang="en-US" b="1" noProof="0" dirty="0"/>
              <a:t>image</a:t>
            </a:r>
            <a:r>
              <a:rPr lang="en-US" noProof="0" dirty="0"/>
              <a:t> – especially biological samples</a:t>
            </a:r>
          </a:p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/>
              <a:t> Develop new </a:t>
            </a:r>
            <a:r>
              <a:rPr lang="en-US" b="1" noProof="0" dirty="0"/>
              <a:t>resins</a:t>
            </a:r>
            <a:r>
              <a:rPr lang="en-US" noProof="0" dirty="0"/>
              <a:t> with </a:t>
            </a:r>
            <a:r>
              <a:rPr lang="en-US" b="1" noProof="0" dirty="0"/>
              <a:t>enhanced</a:t>
            </a:r>
            <a:r>
              <a:rPr lang="en-US" noProof="0" dirty="0"/>
              <a:t> </a:t>
            </a:r>
            <a:r>
              <a:rPr lang="en-US" b="1" noProof="0" dirty="0"/>
              <a:t>charge</a:t>
            </a:r>
            <a:r>
              <a:rPr lang="en-US" noProof="0" dirty="0"/>
              <a:t> </a:t>
            </a:r>
            <a:r>
              <a:rPr lang="en-US" b="1" noProof="0" dirty="0"/>
              <a:t>dissipation</a:t>
            </a:r>
          </a:p>
          <a:p>
            <a:pPr marL="0" indent="0">
              <a:buNone/>
            </a:pPr>
            <a:r>
              <a:rPr lang="en-US" noProof="0" dirty="0"/>
              <a:t>(Czech Academy of Science, Prague ) to mitigate charging artefacts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Aim:</a:t>
            </a:r>
          </a:p>
          <a:p>
            <a:r>
              <a:rPr lang="en-US" noProof="0" dirty="0"/>
              <a:t> </a:t>
            </a:r>
            <a:r>
              <a:rPr lang="en-US" noProof="0" dirty="0" err="1"/>
              <a:t>Characterise</a:t>
            </a:r>
            <a:r>
              <a:rPr lang="en-US" noProof="0" dirty="0"/>
              <a:t> charging of newly </a:t>
            </a:r>
            <a:r>
              <a:rPr lang="en-US" noProof="0" dirty="0" err="1"/>
              <a:t>synthesised</a:t>
            </a:r>
            <a:r>
              <a:rPr lang="en-US" noProof="0" dirty="0"/>
              <a:t> resins –</a:t>
            </a:r>
            <a:r>
              <a:rPr lang="cs-CZ" noProof="0" dirty="0" err="1"/>
              <a:t>with</a:t>
            </a:r>
            <a:r>
              <a:rPr lang="en-US" noProof="0" dirty="0"/>
              <a:t> </a:t>
            </a:r>
            <a:r>
              <a:rPr lang="cs-CZ" noProof="0" dirty="0"/>
              <a:t>AFM – in </a:t>
            </a:r>
            <a:r>
              <a:rPr lang="en-US" b="1" noProof="0" dirty="0"/>
              <a:t>EFM </a:t>
            </a:r>
            <a:r>
              <a:rPr lang="cs-CZ" b="1" noProof="0" dirty="0"/>
              <a:t>mode</a:t>
            </a:r>
            <a:endParaRPr lang="en-US" b="1" noProof="0" dirty="0"/>
          </a:p>
          <a:p>
            <a:r>
              <a:rPr lang="en-US" dirty="0"/>
              <a:t>possible semiquantitative analysis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samples</a:t>
            </a:r>
            <a:endParaRPr lang="en-US" noProof="0" dirty="0"/>
          </a:p>
          <a:p>
            <a:endParaRPr lang="en-US" noProof="0" dirty="0"/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E5FBB8C-6EE2-AF65-9A4B-BE67991F4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5358" y="3429000"/>
            <a:ext cx="3368133" cy="150151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A47E19-645E-E19C-E296-4FAB557FE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8" t="20747" r="25614" b="22127"/>
          <a:stretch>
            <a:fillRect/>
          </a:stretch>
        </p:blipFill>
        <p:spPr bwMode="auto">
          <a:xfrm>
            <a:off x="9633740" y="0"/>
            <a:ext cx="2605884" cy="237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5745272E-1ED7-357C-1B38-E7554C73AEDC}"/>
              </a:ext>
            </a:extLst>
          </p:cNvPr>
          <p:cNvSpPr txBox="1"/>
          <p:nvPr/>
        </p:nvSpPr>
        <p:spPr>
          <a:xfrm>
            <a:off x="11053239" y="2371888"/>
            <a:ext cx="113876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noProof="0" dirty="0"/>
              <a:t>SE image</a:t>
            </a:r>
          </a:p>
        </p:txBody>
      </p:sp>
    </p:spTree>
    <p:extLst>
      <p:ext uri="{BB962C8B-B14F-4D97-AF65-F5344CB8AC3E}">
        <p14:creationId xmlns:p14="http://schemas.microsoft.com/office/powerpoint/2010/main" val="227820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7DC6BA-3B58-BC2B-1025-D14D72DBD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20" y="-74080"/>
            <a:ext cx="11501878" cy="1628727"/>
          </a:xfrm>
        </p:spPr>
        <p:txBody>
          <a:bodyPr/>
          <a:lstStyle/>
          <a:p>
            <a:r>
              <a:rPr lang="en-US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Electrostatic Force Microscopy</a:t>
            </a:r>
          </a:p>
        </p:txBody>
      </p:sp>
      <p:grpSp>
        <p:nvGrpSpPr>
          <p:cNvPr id="112" name="Skupina 111">
            <a:extLst>
              <a:ext uri="{FF2B5EF4-FFF2-40B4-BE49-F238E27FC236}">
                <a16:creationId xmlns:a16="http://schemas.microsoft.com/office/drawing/2014/main" id="{76790256-1437-775B-D258-EB09F0B777EC}"/>
              </a:ext>
            </a:extLst>
          </p:cNvPr>
          <p:cNvGrpSpPr/>
          <p:nvPr/>
        </p:nvGrpSpPr>
        <p:grpSpPr>
          <a:xfrm>
            <a:off x="729762" y="1435100"/>
            <a:ext cx="10103338" cy="4728203"/>
            <a:chOff x="1498112" y="2028825"/>
            <a:chExt cx="8561277" cy="3562977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D393EEAD-090F-92B1-0226-99C346FA4EE7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8"/>
            <a:srcRect l="7894" t="54676" r="36882" b="34985"/>
            <a:stretch>
              <a:fillRect/>
            </a:stretch>
          </p:blipFill>
          <p:spPr>
            <a:xfrm>
              <a:off x="3238292" y="4338834"/>
              <a:ext cx="6156009" cy="836730"/>
            </a:xfrm>
            <a:prstGeom prst="rect">
              <a:avLst/>
            </a:prstGeom>
          </p:spPr>
        </p:pic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490704BB-9D8D-135B-53C3-31CCCA8D331D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/>
            <a:srcRect l="24461" t="21208" r="61136" b="63283"/>
            <a:stretch>
              <a:fillRect/>
            </a:stretch>
          </p:blipFill>
          <p:spPr>
            <a:xfrm>
              <a:off x="2020818" y="3579000"/>
              <a:ext cx="1605552" cy="1255095"/>
            </a:xfrm>
            <a:prstGeom prst="rect">
              <a:avLst/>
            </a:prstGeom>
          </p:spPr>
        </p:pic>
        <p:pic>
          <p:nvPicPr>
            <p:cNvPr id="9" name="Obrázek 8">
              <a:extLst>
                <a:ext uri="{FF2B5EF4-FFF2-40B4-BE49-F238E27FC236}">
                  <a16:creationId xmlns:a16="http://schemas.microsoft.com/office/drawing/2014/main" id="{807E5142-62F9-D0EB-B6E6-5D738E0AE436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rcRect l="20631" t="46475" r="23233" b="46692"/>
            <a:stretch>
              <a:fillRect/>
            </a:stretch>
          </p:blipFill>
          <p:spPr>
            <a:xfrm>
              <a:off x="3335954" y="4201795"/>
              <a:ext cx="6058347" cy="535357"/>
            </a:xfrm>
            <a:prstGeom prst="rect">
              <a:avLst/>
            </a:prstGeom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5138544B-6903-5A53-F8C6-7B110374948F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rcRect l="20631" t="46475" r="23233" b="46692"/>
            <a:stretch>
              <a:fillRect/>
            </a:stretch>
          </p:blipFill>
          <p:spPr>
            <a:xfrm>
              <a:off x="3287123" y="3120531"/>
              <a:ext cx="6058347" cy="535357"/>
            </a:xfrm>
            <a:prstGeom prst="rect">
              <a:avLst/>
            </a:prstGeom>
          </p:spPr>
        </p:pic>
        <p:pic>
          <p:nvPicPr>
            <p:cNvPr id="11" name="Obrázek 10">
              <a:extLst>
                <a:ext uri="{FF2B5EF4-FFF2-40B4-BE49-F238E27FC236}">
                  <a16:creationId xmlns:a16="http://schemas.microsoft.com/office/drawing/2014/main" id="{A12EF0D8-51CA-6FDA-1A5F-56D5E0C7B54A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rcRect l="24461" t="21208" r="61136" b="63283"/>
            <a:stretch>
              <a:fillRect/>
            </a:stretch>
          </p:blipFill>
          <p:spPr>
            <a:xfrm>
              <a:off x="2020818" y="2508287"/>
              <a:ext cx="1605552" cy="1255095"/>
            </a:xfrm>
            <a:prstGeom prst="rect">
              <a:avLst/>
            </a:prstGeom>
          </p:spPr>
        </p:pic>
        <p:cxnSp>
          <p:nvCxnSpPr>
            <p:cNvPr id="13" name="Přímá spojnice 12">
              <a:extLst>
                <a:ext uri="{FF2B5EF4-FFF2-40B4-BE49-F238E27FC236}">
                  <a16:creationId xmlns:a16="http://schemas.microsoft.com/office/drawing/2014/main" id="{204B40BC-32C0-A6F7-4DCE-7FCDD7309E0B}"/>
                </a:ext>
              </a:extLst>
            </p:cNvPr>
            <p:cNvCxnSpPr>
              <a:cxnSpLocks/>
            </p:cNvCxnSpPr>
            <p:nvPr/>
          </p:nvCxnSpPr>
          <p:spPr>
            <a:xfrm>
              <a:off x="3335954" y="2508287"/>
              <a:ext cx="1493295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id="{319A3F13-C8D1-F355-A391-AA93C4586555}"/>
                </a:ext>
              </a:extLst>
            </p:cNvPr>
            <p:cNvCxnSpPr>
              <a:cxnSpLocks/>
            </p:cNvCxnSpPr>
            <p:nvPr/>
          </p:nvCxnSpPr>
          <p:spPr>
            <a:xfrm>
              <a:off x="5210739" y="2508287"/>
              <a:ext cx="13089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30F97DA9-1E78-4D09-DA18-B7E570D137AE}"/>
                </a:ext>
              </a:extLst>
            </p:cNvPr>
            <p:cNvCxnSpPr>
              <a:cxnSpLocks/>
            </p:cNvCxnSpPr>
            <p:nvPr/>
          </p:nvCxnSpPr>
          <p:spPr>
            <a:xfrm>
              <a:off x="6925068" y="2508287"/>
              <a:ext cx="1568671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id="{BA98C9EE-752A-E182-2FE7-D17FC3D5E2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9249" y="2497398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B7E9D6B1-F8DA-CE38-0C64-031194C6A1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6074" y="2497398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992BE881-8EE0-CA62-FE2E-1CC9FF0902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5068" y="2486380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Přímá spojnice 21">
              <a:extLst>
                <a:ext uri="{FF2B5EF4-FFF2-40B4-BE49-F238E27FC236}">
                  <a16:creationId xmlns:a16="http://schemas.microsoft.com/office/drawing/2014/main" id="{B16C5240-7B2F-C20D-CE3C-9BCDE8153A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19709" y="2497398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Přímá spojnice 22">
              <a:extLst>
                <a:ext uri="{FF2B5EF4-FFF2-40B4-BE49-F238E27FC236}">
                  <a16:creationId xmlns:a16="http://schemas.microsoft.com/office/drawing/2014/main" id="{4ED17C44-7B72-B1E0-99B5-9139DF64C7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93739" y="2497398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92C8BB39-07A5-7111-3DE1-955E8AFE7D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4433" y="2497398"/>
              <a:ext cx="0" cy="2492543"/>
            </a:xfrm>
            <a:prstGeom prst="line">
              <a:avLst/>
            </a:prstGeom>
            <a:ln w="1905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Přímá spojnice 27">
              <a:extLst>
                <a:ext uri="{FF2B5EF4-FFF2-40B4-BE49-F238E27FC236}">
                  <a16:creationId xmlns:a16="http://schemas.microsoft.com/office/drawing/2014/main" id="{D2CA39DB-DAB2-65CB-BB64-D2B81E555EE4}"/>
                </a:ext>
              </a:extLst>
            </p:cNvPr>
            <p:cNvCxnSpPr>
              <a:cxnSpLocks/>
            </p:cNvCxnSpPr>
            <p:nvPr/>
          </p:nvCxnSpPr>
          <p:spPr>
            <a:xfrm>
              <a:off x="8924433" y="2525946"/>
              <a:ext cx="421037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CCCD1F1A-1763-DFD9-F97E-AFFB54A855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9249" y="2181107"/>
              <a:ext cx="0" cy="344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římá spojnice 32">
              <a:extLst>
                <a:ext uri="{FF2B5EF4-FFF2-40B4-BE49-F238E27FC236}">
                  <a16:creationId xmlns:a16="http://schemas.microsoft.com/office/drawing/2014/main" id="{0BAB443C-65C1-8397-EC8C-CC4FDA354F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10739" y="2181107"/>
              <a:ext cx="0" cy="344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Přímá spojnice 33">
              <a:extLst>
                <a:ext uri="{FF2B5EF4-FFF2-40B4-BE49-F238E27FC236}">
                  <a16:creationId xmlns:a16="http://schemas.microsoft.com/office/drawing/2014/main" id="{60F49AB1-C166-0AED-FA81-D023D575E9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14138" y="2178835"/>
              <a:ext cx="0" cy="344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Přímá spojnice 34">
              <a:extLst>
                <a:ext uri="{FF2B5EF4-FFF2-40B4-BE49-F238E27FC236}">
                  <a16:creationId xmlns:a16="http://schemas.microsoft.com/office/drawing/2014/main" id="{E2B4FF2B-CABD-D6EF-C276-842E516014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6241" y="2181555"/>
              <a:ext cx="0" cy="344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římá spojnice 35">
              <a:extLst>
                <a:ext uri="{FF2B5EF4-FFF2-40B4-BE49-F238E27FC236}">
                  <a16:creationId xmlns:a16="http://schemas.microsoft.com/office/drawing/2014/main" id="{C3B790E0-0133-DCAA-0753-7436D300E3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93739" y="2178835"/>
              <a:ext cx="0" cy="3448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Přímá spojnice 36">
              <a:extLst>
                <a:ext uri="{FF2B5EF4-FFF2-40B4-BE49-F238E27FC236}">
                  <a16:creationId xmlns:a16="http://schemas.microsoft.com/office/drawing/2014/main" id="{408D57D5-9678-DD92-2751-0C0B0FC12D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24433" y="2165204"/>
              <a:ext cx="0" cy="3771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Přímá spojnice 37">
              <a:extLst>
                <a:ext uri="{FF2B5EF4-FFF2-40B4-BE49-F238E27FC236}">
                  <a16:creationId xmlns:a16="http://schemas.microsoft.com/office/drawing/2014/main" id="{C4E333CE-9E40-9A9E-6DFD-9666BC5E4E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21507" y="2179283"/>
              <a:ext cx="39310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Přímá spojnice 43">
              <a:extLst>
                <a:ext uri="{FF2B5EF4-FFF2-40B4-BE49-F238E27FC236}">
                  <a16:creationId xmlns:a16="http://schemas.microsoft.com/office/drawing/2014/main" id="{8D8441C3-D05E-1878-61BE-FB516D268B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5430" y="2178258"/>
              <a:ext cx="42266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Přímá spojnice 48">
              <a:extLst>
                <a:ext uri="{FF2B5EF4-FFF2-40B4-BE49-F238E27FC236}">
                  <a16:creationId xmlns:a16="http://schemas.microsoft.com/office/drawing/2014/main" id="{E5B1DF0D-2643-6C01-45F8-54D7207B6E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81172" y="2165204"/>
              <a:ext cx="45196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ovéPole 53">
              <a:extLst>
                <a:ext uri="{FF2B5EF4-FFF2-40B4-BE49-F238E27FC236}">
                  <a16:creationId xmlns:a16="http://schemas.microsoft.com/office/drawing/2014/main" id="{99AFD693-59D7-0CD7-6BF7-A2415847ED02}"/>
                </a:ext>
              </a:extLst>
            </p:cNvPr>
            <p:cNvSpPr txBox="1"/>
            <p:nvPr/>
          </p:nvSpPr>
          <p:spPr>
            <a:xfrm>
              <a:off x="9169612" y="2028825"/>
              <a:ext cx="88977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noProof="0" dirty="0"/>
                <a:t>EFM signal</a:t>
              </a:r>
            </a:p>
          </p:txBody>
        </p:sp>
        <p:sp>
          <p:nvSpPr>
            <p:cNvPr id="55" name="TextovéPole 54">
              <a:extLst>
                <a:ext uri="{FF2B5EF4-FFF2-40B4-BE49-F238E27FC236}">
                  <a16:creationId xmlns:a16="http://schemas.microsoft.com/office/drawing/2014/main" id="{1282640C-6F18-7C6A-ED81-F35F174BB184}"/>
                </a:ext>
              </a:extLst>
            </p:cNvPr>
            <p:cNvSpPr txBox="1"/>
            <p:nvPr/>
          </p:nvSpPr>
          <p:spPr>
            <a:xfrm>
              <a:off x="9060745" y="4027333"/>
              <a:ext cx="889776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noProof="0" dirty="0"/>
                <a:t>Topography</a:t>
              </a:r>
            </a:p>
          </p:txBody>
        </p:sp>
        <p:sp>
          <p:nvSpPr>
            <p:cNvPr id="56" name="TextovéPole 55">
              <a:extLst>
                <a:ext uri="{FF2B5EF4-FFF2-40B4-BE49-F238E27FC236}">
                  <a16:creationId xmlns:a16="http://schemas.microsoft.com/office/drawing/2014/main" id="{6A80B8C5-C89C-C84F-4766-915EFAD1F45D}"/>
                </a:ext>
              </a:extLst>
            </p:cNvPr>
            <p:cNvSpPr txBox="1"/>
            <p:nvPr/>
          </p:nvSpPr>
          <p:spPr>
            <a:xfrm>
              <a:off x="1895164" y="2987575"/>
              <a:ext cx="749913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noProof="0" dirty="0"/>
                <a:t>Second pass</a:t>
              </a:r>
            </a:p>
          </p:txBody>
        </p:sp>
        <p:sp>
          <p:nvSpPr>
            <p:cNvPr id="58" name="TextovéPole 57">
              <a:extLst>
                <a:ext uri="{FF2B5EF4-FFF2-40B4-BE49-F238E27FC236}">
                  <a16:creationId xmlns:a16="http://schemas.microsoft.com/office/drawing/2014/main" id="{2247F6E1-3FFA-4CB7-512E-A51F88B3A23A}"/>
                </a:ext>
              </a:extLst>
            </p:cNvPr>
            <p:cNvSpPr txBox="1"/>
            <p:nvPr/>
          </p:nvSpPr>
          <p:spPr>
            <a:xfrm>
              <a:off x="1910592" y="4000749"/>
              <a:ext cx="687753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 noProof="0" dirty="0"/>
                <a:t>First pass</a:t>
              </a:r>
            </a:p>
          </p:txBody>
        </p:sp>
        <p:cxnSp>
          <p:nvCxnSpPr>
            <p:cNvPr id="60" name="Přímá spojnice se šipkou 59">
              <a:extLst>
                <a:ext uri="{FF2B5EF4-FFF2-40B4-BE49-F238E27FC236}">
                  <a16:creationId xmlns:a16="http://schemas.microsoft.com/office/drawing/2014/main" id="{66376DEE-79B6-1FEE-5509-9B903B21F003}"/>
                </a:ext>
              </a:extLst>
            </p:cNvPr>
            <p:cNvCxnSpPr>
              <a:cxnSpLocks/>
            </p:cNvCxnSpPr>
            <p:nvPr/>
          </p:nvCxnSpPr>
          <p:spPr>
            <a:xfrm>
              <a:off x="3495020" y="3478633"/>
              <a:ext cx="0" cy="109740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ovéPole 64">
              <a:extLst>
                <a:ext uri="{FF2B5EF4-FFF2-40B4-BE49-F238E27FC236}">
                  <a16:creationId xmlns:a16="http://schemas.microsoft.com/office/drawing/2014/main" id="{C4C4D5D1-E353-83BB-300F-CC63693C3A51}"/>
                </a:ext>
              </a:extLst>
            </p:cNvPr>
            <p:cNvSpPr txBox="1"/>
            <p:nvPr/>
          </p:nvSpPr>
          <p:spPr>
            <a:xfrm>
              <a:off x="3519548" y="3795865"/>
              <a:ext cx="63797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noProof="0" dirty="0"/>
                <a:t>offset</a:t>
              </a:r>
            </a:p>
          </p:txBody>
        </p:sp>
        <p:sp>
          <p:nvSpPr>
            <p:cNvPr id="66" name="TextovéPole 65">
              <a:extLst>
                <a:ext uri="{FF2B5EF4-FFF2-40B4-BE49-F238E27FC236}">
                  <a16:creationId xmlns:a16="http://schemas.microsoft.com/office/drawing/2014/main" id="{068EA2F0-CB7A-17DE-FC7C-D97794A129E8}"/>
                </a:ext>
              </a:extLst>
            </p:cNvPr>
            <p:cNvSpPr txBox="1"/>
            <p:nvPr/>
          </p:nvSpPr>
          <p:spPr>
            <a:xfrm>
              <a:off x="5644733" y="5264356"/>
              <a:ext cx="40682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Partially charged sample by electron gun</a:t>
              </a:r>
            </a:p>
          </p:txBody>
        </p:sp>
        <p:sp>
          <p:nvSpPr>
            <p:cNvPr id="89" name="TextovéPole 88">
              <a:extLst>
                <a:ext uri="{FF2B5EF4-FFF2-40B4-BE49-F238E27FC236}">
                  <a16:creationId xmlns:a16="http://schemas.microsoft.com/office/drawing/2014/main" id="{B1A41482-165A-368E-6A15-5288735078B4}"/>
                </a:ext>
              </a:extLst>
            </p:cNvPr>
            <p:cNvSpPr txBox="1"/>
            <p:nvPr/>
          </p:nvSpPr>
          <p:spPr>
            <a:xfrm>
              <a:off x="1498112" y="5284025"/>
              <a:ext cx="40682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Conductive tip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899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838D342D-BA68-125B-53E3-69ECFDD5CED0}"/>
              </a:ext>
            </a:extLst>
          </p:cNvPr>
          <p:cNvSpPr txBox="1">
            <a:spLocks/>
          </p:cNvSpPr>
          <p:nvPr/>
        </p:nvSpPr>
        <p:spPr>
          <a:xfrm>
            <a:off x="179614" y="4839330"/>
            <a:ext cx="11832771" cy="16632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noProof="0" dirty="0"/>
          </a:p>
          <a:p>
            <a:r>
              <a:rPr lang="en-US" sz="1600" noProof="0" dirty="0"/>
              <a:t>Red</a:t>
            </a:r>
            <a:r>
              <a:rPr lang="cs-CZ" sz="1600" noProof="0" dirty="0"/>
              <a:t> </a:t>
            </a:r>
            <a:r>
              <a:rPr lang="en-US" sz="1600" noProof="0" dirty="0"/>
              <a:t> indicated part of the sample irradiated by electrons</a:t>
            </a:r>
          </a:p>
          <a:p>
            <a:r>
              <a:rPr lang="cs-CZ" sz="1600" noProof="0" dirty="0"/>
              <a:t> </a:t>
            </a:r>
            <a:r>
              <a:rPr lang="cs-CZ" sz="1600" noProof="0" dirty="0" err="1"/>
              <a:t>The</a:t>
            </a:r>
            <a:r>
              <a:rPr lang="cs-CZ" sz="1600" noProof="0" dirty="0"/>
              <a:t> </a:t>
            </a:r>
            <a:r>
              <a:rPr lang="cs-CZ" sz="1600" noProof="0" dirty="0" err="1"/>
              <a:t>yellow</a:t>
            </a:r>
            <a:r>
              <a:rPr lang="en-US" sz="1600" noProof="0" dirty="0"/>
              <a:t> circle indicated area where the tip was present during irradiation, which caused a block of electron deposition onto the surface</a:t>
            </a:r>
          </a:p>
          <a:p>
            <a:r>
              <a:rPr lang="en-US" sz="1600" noProof="0" dirty="0"/>
              <a:t>Charging distorts the image of the </a:t>
            </a:r>
            <a:r>
              <a:rPr lang="cs-CZ" sz="1600" noProof="0" dirty="0" err="1"/>
              <a:t>surface</a:t>
            </a:r>
            <a:r>
              <a:rPr lang="en-US" sz="1600" noProof="0" dirty="0"/>
              <a:t> in SE </a:t>
            </a:r>
          </a:p>
          <a:p>
            <a:endParaRPr lang="en-US" noProof="0" dirty="0"/>
          </a:p>
        </p:txBody>
      </p:sp>
      <p:sp>
        <p:nvSpPr>
          <p:cNvPr id="32" name="Nadpis 1">
            <a:extLst>
              <a:ext uri="{FF2B5EF4-FFF2-40B4-BE49-F238E27FC236}">
                <a16:creationId xmlns:a16="http://schemas.microsoft.com/office/drawing/2014/main" id="{37682FB6-F918-E34A-894F-3911CA28F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14" y="-261478"/>
            <a:ext cx="11501878" cy="1628727"/>
          </a:xfrm>
        </p:spPr>
        <p:txBody>
          <a:bodyPr>
            <a:normAutofit/>
          </a:bodyPr>
          <a:lstStyle/>
          <a:p>
            <a:r>
              <a:rPr lang="en-US" sz="3800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Preliminary data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37328B0-C1AC-4656-C67A-6832AD169F83}"/>
              </a:ext>
            </a:extLst>
          </p:cNvPr>
          <p:cNvSpPr txBox="1"/>
          <p:nvPr/>
        </p:nvSpPr>
        <p:spPr>
          <a:xfrm>
            <a:off x="358774" y="927922"/>
            <a:ext cx="11210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 Sample - brain cells embedded in resin - cut with a microtome – surface should be flat – </a:t>
            </a:r>
            <a:r>
              <a:rPr lang="en-US" noProof="0" dirty="0">
                <a:solidFill>
                  <a:srgbClr val="FF0000"/>
                </a:solidFill>
              </a:rPr>
              <a:t>not in the SEM</a:t>
            </a: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FCB474E7-51FB-13E9-86EA-29E3F6AA4CE4}"/>
              </a:ext>
            </a:extLst>
          </p:cNvPr>
          <p:cNvGrpSpPr/>
          <p:nvPr/>
        </p:nvGrpSpPr>
        <p:grpSpPr>
          <a:xfrm>
            <a:off x="4423533" y="1304209"/>
            <a:ext cx="3707010" cy="3792142"/>
            <a:chOff x="4423533" y="1304209"/>
            <a:chExt cx="3707010" cy="3792142"/>
          </a:xfrm>
        </p:grpSpPr>
        <p:grpSp>
          <p:nvGrpSpPr>
            <p:cNvPr id="10" name="Skupina 9">
              <a:extLst>
                <a:ext uri="{FF2B5EF4-FFF2-40B4-BE49-F238E27FC236}">
                  <a16:creationId xmlns:a16="http://schemas.microsoft.com/office/drawing/2014/main" id="{2B76DD18-0A4B-C4E9-EBBC-CF39671196F8}"/>
                </a:ext>
              </a:extLst>
            </p:cNvPr>
            <p:cNvGrpSpPr/>
            <p:nvPr/>
          </p:nvGrpSpPr>
          <p:grpSpPr>
            <a:xfrm>
              <a:off x="4423533" y="1761648"/>
              <a:ext cx="3707010" cy="3334703"/>
              <a:chOff x="304806" y="1969769"/>
              <a:chExt cx="3707010" cy="3334703"/>
            </a:xfrm>
          </p:grpSpPr>
          <p:pic>
            <p:nvPicPr>
              <p:cNvPr id="6" name="Obrázek 5" descr="Obsah obrázku snímek obrazovky, Obdélník, žlutohnědé, čtverec&#10;&#10;Obsah generovaný pomocí AI může být nesprávný.">
                <a:extLst>
                  <a:ext uri="{FF2B5EF4-FFF2-40B4-BE49-F238E27FC236}">
                    <a16:creationId xmlns:a16="http://schemas.microsoft.com/office/drawing/2014/main" id="{EEBD492D-FDC9-CD22-D713-020599CDF6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806" y="1969769"/>
                <a:ext cx="3707010" cy="3334703"/>
              </a:xfrm>
              <a:prstGeom prst="rect">
                <a:avLst/>
              </a:prstGeom>
            </p:spPr>
          </p:pic>
          <p:sp>
            <p:nvSpPr>
              <p:cNvPr id="23" name="Obdélník 22">
                <a:extLst>
                  <a:ext uri="{FF2B5EF4-FFF2-40B4-BE49-F238E27FC236}">
                    <a16:creationId xmlns:a16="http://schemas.microsoft.com/office/drawing/2014/main" id="{BD552AC0-1F53-0BE8-3B3C-5C3EE4B2429B}"/>
                  </a:ext>
                </a:extLst>
              </p:cNvPr>
              <p:cNvSpPr/>
              <p:nvPr/>
            </p:nvSpPr>
            <p:spPr>
              <a:xfrm rot="2618724">
                <a:off x="1194026" y="2759044"/>
                <a:ext cx="1889350" cy="208743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4" name="Obdélník 23">
                <a:extLst>
                  <a:ext uri="{FF2B5EF4-FFF2-40B4-BE49-F238E27FC236}">
                    <a16:creationId xmlns:a16="http://schemas.microsoft.com/office/drawing/2014/main" id="{02EA4FC5-BD04-44DF-77D5-044F415B8E9E}"/>
                  </a:ext>
                </a:extLst>
              </p:cNvPr>
              <p:cNvSpPr/>
              <p:nvPr/>
            </p:nvSpPr>
            <p:spPr>
              <a:xfrm rot="2701971">
                <a:off x="462873" y="2658250"/>
                <a:ext cx="1889350" cy="2117879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00F70723-4305-F91A-4764-E070357A65B8}"/>
                </a:ext>
              </a:extLst>
            </p:cNvPr>
            <p:cNvSpPr txBox="1"/>
            <p:nvPr/>
          </p:nvSpPr>
          <p:spPr>
            <a:xfrm>
              <a:off x="5099483" y="1304209"/>
              <a:ext cx="22526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noProof="0" dirty="0"/>
                <a:t>Topography	</a:t>
              </a:r>
            </a:p>
          </p:txBody>
        </p:sp>
      </p:grp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5B724141-C400-C234-6468-8FDD547D57B1}"/>
              </a:ext>
            </a:extLst>
          </p:cNvPr>
          <p:cNvGrpSpPr/>
          <p:nvPr/>
        </p:nvGrpSpPr>
        <p:grpSpPr>
          <a:xfrm>
            <a:off x="100819" y="1296076"/>
            <a:ext cx="4158628" cy="3833546"/>
            <a:chOff x="39997" y="1342873"/>
            <a:chExt cx="4158628" cy="3833546"/>
          </a:xfrm>
        </p:grpSpPr>
        <p:pic>
          <p:nvPicPr>
            <p:cNvPr id="33" name="Picture 2">
              <a:extLst>
                <a:ext uri="{FF2B5EF4-FFF2-40B4-BE49-F238E27FC236}">
                  <a16:creationId xmlns:a16="http://schemas.microsoft.com/office/drawing/2014/main" id="{7904C9DB-8A52-3E5B-A4F5-389A4D942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97" y="1841716"/>
              <a:ext cx="4158628" cy="3334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BDA3E670-01F6-C89B-5D03-D7784A1648B5}"/>
                </a:ext>
              </a:extLst>
            </p:cNvPr>
            <p:cNvSpPr txBox="1"/>
            <p:nvPr/>
          </p:nvSpPr>
          <p:spPr>
            <a:xfrm>
              <a:off x="1742150" y="1342873"/>
              <a:ext cx="75432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noProof="0" dirty="0"/>
                <a:t>SE</a:t>
              </a:r>
            </a:p>
          </p:txBody>
        </p:sp>
      </p:grpSp>
      <p:grpSp>
        <p:nvGrpSpPr>
          <p:cNvPr id="27" name="Skupina 26">
            <a:extLst>
              <a:ext uri="{FF2B5EF4-FFF2-40B4-BE49-F238E27FC236}">
                <a16:creationId xmlns:a16="http://schemas.microsoft.com/office/drawing/2014/main" id="{E868782C-6D46-F82F-6C72-23B1A15C9541}"/>
              </a:ext>
            </a:extLst>
          </p:cNvPr>
          <p:cNvGrpSpPr/>
          <p:nvPr/>
        </p:nvGrpSpPr>
        <p:grpSpPr>
          <a:xfrm>
            <a:off x="8458716" y="1296076"/>
            <a:ext cx="3788252" cy="3857923"/>
            <a:chOff x="8458716" y="1296076"/>
            <a:chExt cx="3788252" cy="3857923"/>
          </a:xfrm>
        </p:grpSpPr>
        <p:grpSp>
          <p:nvGrpSpPr>
            <p:cNvPr id="19" name="Skupina 18">
              <a:extLst>
                <a:ext uri="{FF2B5EF4-FFF2-40B4-BE49-F238E27FC236}">
                  <a16:creationId xmlns:a16="http://schemas.microsoft.com/office/drawing/2014/main" id="{E0301A82-334C-4B14-FAD2-F4EA7F048906}"/>
                </a:ext>
              </a:extLst>
            </p:cNvPr>
            <p:cNvGrpSpPr/>
            <p:nvPr/>
          </p:nvGrpSpPr>
          <p:grpSpPr>
            <a:xfrm>
              <a:off x="8458716" y="1296076"/>
              <a:ext cx="3788252" cy="3857923"/>
              <a:chOff x="8458716" y="1296076"/>
              <a:chExt cx="3788252" cy="3857923"/>
            </a:xfrm>
          </p:grpSpPr>
          <p:grpSp>
            <p:nvGrpSpPr>
              <p:cNvPr id="9" name="Skupina 8">
                <a:extLst>
                  <a:ext uri="{FF2B5EF4-FFF2-40B4-BE49-F238E27FC236}">
                    <a16:creationId xmlns:a16="http://schemas.microsoft.com/office/drawing/2014/main" id="{67581A74-DD86-14B9-AB2C-19ED23C32F6F}"/>
                  </a:ext>
                </a:extLst>
              </p:cNvPr>
              <p:cNvGrpSpPr/>
              <p:nvPr/>
            </p:nvGrpSpPr>
            <p:grpSpPr>
              <a:xfrm>
                <a:off x="8458716" y="1819296"/>
                <a:ext cx="3788252" cy="3334703"/>
                <a:chOff x="4120167" y="1957432"/>
                <a:chExt cx="3788252" cy="3334703"/>
              </a:xfrm>
            </p:grpSpPr>
            <p:pic>
              <p:nvPicPr>
                <p:cNvPr id="5" name="Obrázek 4" descr="Obsah obrázku snímek obrazovky, Barevnost&#10;&#10;Obsah generovaný pomocí AI může být nesprávný.">
                  <a:extLst>
                    <a:ext uri="{FF2B5EF4-FFF2-40B4-BE49-F238E27FC236}">
                      <a16:creationId xmlns:a16="http://schemas.microsoft.com/office/drawing/2014/main" id="{2134FE0C-DA99-3AE9-942F-376924B437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59686" y="1957432"/>
                  <a:ext cx="3748733" cy="3334703"/>
                </a:xfrm>
                <a:prstGeom prst="rect">
                  <a:avLst/>
                </a:prstGeom>
              </p:spPr>
            </p:pic>
            <p:sp>
              <p:nvSpPr>
                <p:cNvPr id="21" name="Ovál 20">
                  <a:extLst>
                    <a:ext uri="{FF2B5EF4-FFF2-40B4-BE49-F238E27FC236}">
                      <a16:creationId xmlns:a16="http://schemas.microsoft.com/office/drawing/2014/main" id="{BB5026D1-45F2-9FEB-1525-A4DA7F8146F8}"/>
                    </a:ext>
                  </a:extLst>
                </p:cNvPr>
                <p:cNvSpPr/>
                <p:nvPr/>
              </p:nvSpPr>
              <p:spPr>
                <a:xfrm>
                  <a:off x="4120167" y="3006090"/>
                  <a:ext cx="1434145" cy="1441201"/>
                </a:xfrm>
                <a:prstGeom prst="ellipse">
                  <a:avLst/>
                </a:prstGeom>
                <a:no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</p:grpSp>
          <p:sp>
            <p:nvSpPr>
              <p:cNvPr id="14" name="TextovéPole 13">
                <a:extLst>
                  <a:ext uri="{FF2B5EF4-FFF2-40B4-BE49-F238E27FC236}">
                    <a16:creationId xmlns:a16="http://schemas.microsoft.com/office/drawing/2014/main" id="{53D48678-D573-17A7-E39C-78864552FA3E}"/>
                  </a:ext>
                </a:extLst>
              </p:cNvPr>
              <p:cNvSpPr txBox="1"/>
              <p:nvPr/>
            </p:nvSpPr>
            <p:spPr>
              <a:xfrm>
                <a:off x="9804063" y="1296076"/>
                <a:ext cx="9382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noProof="0" dirty="0"/>
                  <a:t>EFM</a:t>
                </a:r>
              </a:p>
            </p:txBody>
          </p:sp>
        </p:grpSp>
        <p:sp>
          <p:nvSpPr>
            <p:cNvPr id="26" name="Volný tvar: obrazec 25">
              <a:extLst>
                <a:ext uri="{FF2B5EF4-FFF2-40B4-BE49-F238E27FC236}">
                  <a16:creationId xmlns:a16="http://schemas.microsoft.com/office/drawing/2014/main" id="{1B9C182C-7D33-4F2C-D39A-5DBC6BC42D51}"/>
                </a:ext>
              </a:extLst>
            </p:cNvPr>
            <p:cNvSpPr/>
            <p:nvPr/>
          </p:nvSpPr>
          <p:spPr>
            <a:xfrm>
              <a:off x="8890000" y="2095500"/>
              <a:ext cx="2908300" cy="2908300"/>
            </a:xfrm>
            <a:custGeom>
              <a:avLst/>
              <a:gdLst>
                <a:gd name="connsiteX0" fmla="*/ 76200 w 2908300"/>
                <a:gd name="connsiteY0" fmla="*/ 2298700 h 2908300"/>
                <a:gd name="connsiteX1" fmla="*/ 774700 w 2908300"/>
                <a:gd name="connsiteY1" fmla="*/ 2870200 h 2908300"/>
                <a:gd name="connsiteX2" fmla="*/ 1054100 w 2908300"/>
                <a:gd name="connsiteY2" fmla="*/ 2578100 h 2908300"/>
                <a:gd name="connsiteX3" fmla="*/ 1409700 w 2908300"/>
                <a:gd name="connsiteY3" fmla="*/ 2908300 h 2908300"/>
                <a:gd name="connsiteX4" fmla="*/ 2908300 w 2908300"/>
                <a:gd name="connsiteY4" fmla="*/ 1155700 h 2908300"/>
                <a:gd name="connsiteX5" fmla="*/ 1447800 w 2908300"/>
                <a:gd name="connsiteY5" fmla="*/ 50800 h 2908300"/>
                <a:gd name="connsiteX6" fmla="*/ 1219200 w 2908300"/>
                <a:gd name="connsiteY6" fmla="*/ 342900 h 2908300"/>
                <a:gd name="connsiteX7" fmla="*/ 774700 w 2908300"/>
                <a:gd name="connsiteY7" fmla="*/ 0 h 2908300"/>
                <a:gd name="connsiteX8" fmla="*/ 25400 w 2908300"/>
                <a:gd name="connsiteY8" fmla="*/ 812800 h 2908300"/>
                <a:gd name="connsiteX9" fmla="*/ 368300 w 2908300"/>
                <a:gd name="connsiteY9" fmla="*/ 1066800 h 2908300"/>
                <a:gd name="connsiteX10" fmla="*/ 190500 w 2908300"/>
                <a:gd name="connsiteY10" fmla="*/ 1333500 h 2908300"/>
                <a:gd name="connsiteX11" fmla="*/ 495300 w 2908300"/>
                <a:gd name="connsiteY11" fmla="*/ 1574800 h 2908300"/>
                <a:gd name="connsiteX12" fmla="*/ 0 w 2908300"/>
                <a:gd name="connsiteY12" fmla="*/ 2209800 h 2908300"/>
                <a:gd name="connsiteX13" fmla="*/ 76200 w 2908300"/>
                <a:gd name="connsiteY13" fmla="*/ 2298700 h 29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08300" h="2908300">
                  <a:moveTo>
                    <a:pt x="76200" y="2298700"/>
                  </a:moveTo>
                  <a:lnTo>
                    <a:pt x="774700" y="2870200"/>
                  </a:lnTo>
                  <a:lnTo>
                    <a:pt x="1054100" y="2578100"/>
                  </a:lnTo>
                  <a:lnTo>
                    <a:pt x="1409700" y="2908300"/>
                  </a:lnTo>
                  <a:lnTo>
                    <a:pt x="2908300" y="1155700"/>
                  </a:lnTo>
                  <a:lnTo>
                    <a:pt x="1447800" y="50800"/>
                  </a:lnTo>
                  <a:lnTo>
                    <a:pt x="1219200" y="342900"/>
                  </a:lnTo>
                  <a:lnTo>
                    <a:pt x="774700" y="0"/>
                  </a:lnTo>
                  <a:lnTo>
                    <a:pt x="25400" y="812800"/>
                  </a:lnTo>
                  <a:lnTo>
                    <a:pt x="368300" y="1066800"/>
                  </a:lnTo>
                  <a:lnTo>
                    <a:pt x="190500" y="1333500"/>
                  </a:lnTo>
                  <a:lnTo>
                    <a:pt x="495300" y="1574800"/>
                  </a:lnTo>
                  <a:lnTo>
                    <a:pt x="0" y="2209800"/>
                  </a:lnTo>
                  <a:lnTo>
                    <a:pt x="76200" y="2298700"/>
                  </a:ln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1" name="Obrázek 30" descr="Obsah obrázku snímek obrazovky, text, rentgenový snímek&#10;&#10;Obsah generovaný pomocí AI může být nesprávný.">
            <a:extLst>
              <a:ext uri="{FF2B5EF4-FFF2-40B4-BE49-F238E27FC236}">
                <a16:creationId xmlns:a16="http://schemas.microsoft.com/office/drawing/2014/main" id="{31EEE94E-F1EC-5D5F-540C-69AA26A26E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36" y="1922696"/>
            <a:ext cx="4095551" cy="29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91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E9412B-00E1-829E-410F-616DBD00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" y="18255"/>
            <a:ext cx="10515600" cy="1325563"/>
          </a:xfrm>
        </p:spPr>
        <p:txBody>
          <a:bodyPr/>
          <a:lstStyle/>
          <a:p>
            <a:r>
              <a:rPr lang="en-US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Join the demos AFM in SEM!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109CECB4-6938-8D0D-ABEC-DAB3BDD73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Thursday</a:t>
            </a:r>
            <a:r>
              <a:rPr lang="en-US" noProof="0" dirty="0"/>
              <a:t>, 11</a:t>
            </a:r>
            <a:r>
              <a:rPr lang="en-US" baseline="30000" noProof="0" dirty="0"/>
              <a:t>th</a:t>
            </a:r>
            <a:r>
              <a:rPr lang="en-US" noProof="0" dirty="0"/>
              <a:t> </a:t>
            </a:r>
            <a:r>
              <a:rPr lang="en-US" b="1" noProof="0" dirty="0"/>
              <a:t>13:30 – 17:30 </a:t>
            </a:r>
          </a:p>
          <a:p>
            <a:r>
              <a:rPr lang="en-US" b="1" noProof="0" dirty="0"/>
              <a:t>Friday, </a:t>
            </a:r>
            <a:r>
              <a:rPr lang="en-US" noProof="0" dirty="0"/>
              <a:t>12</a:t>
            </a:r>
            <a:r>
              <a:rPr lang="en-US" baseline="30000" noProof="0" dirty="0"/>
              <a:t>th</a:t>
            </a:r>
            <a:r>
              <a:rPr lang="en-US" b="1" noProof="0" dirty="0"/>
              <a:t> 9:30 – 12:30</a:t>
            </a:r>
          </a:p>
          <a:p>
            <a:pPr marL="0" indent="0">
              <a:buNone/>
            </a:pPr>
            <a:endParaRPr lang="en-US" b="1" noProof="0" dirty="0"/>
          </a:p>
          <a:p>
            <a:pPr marL="0" indent="0">
              <a:buNone/>
            </a:pPr>
            <a:endParaRPr lang="en-US" b="1" noProof="0" dirty="0"/>
          </a:p>
          <a:p>
            <a:r>
              <a:rPr lang="en-US" noProof="0" dirty="0"/>
              <a:t>Room 1S118</a:t>
            </a:r>
          </a:p>
          <a:p>
            <a:r>
              <a:rPr lang="en-US" noProof="0" dirty="0"/>
              <a:t>System: </a:t>
            </a:r>
            <a:r>
              <a:rPr lang="en-US" noProof="0" dirty="0" err="1"/>
              <a:t>LiteScope</a:t>
            </a:r>
            <a:r>
              <a:rPr lang="en-US" noProof="0" dirty="0"/>
              <a:t> 2.5 (AFM) and Versa 3D (SEM)</a:t>
            </a:r>
          </a:p>
          <a:p>
            <a:pPr marL="0" indent="0">
              <a:buNone/>
            </a:pPr>
            <a:endParaRPr lang="en-US" b="1" noProof="0" dirty="0"/>
          </a:p>
          <a:p>
            <a:endParaRPr lang="en-US" b="1" noProof="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E90D837F-A685-6F83-44E6-AC6BB2EE2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860" y="0"/>
            <a:ext cx="4168140" cy="4168140"/>
          </a:xfrm>
          <a:prstGeom prst="rect">
            <a:avLst/>
          </a:prstGeom>
        </p:spPr>
      </p:pic>
      <p:cxnSp>
        <p:nvCxnSpPr>
          <p:cNvPr id="32" name="Přímá spojnice 31">
            <a:extLst>
              <a:ext uri="{FF2B5EF4-FFF2-40B4-BE49-F238E27FC236}">
                <a16:creationId xmlns:a16="http://schemas.microsoft.com/office/drawing/2014/main" id="{C1E53775-63DA-5F8E-E134-C04A8718C3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0538460" y="2084070"/>
            <a:ext cx="144780" cy="17030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Přímá spojnice 32">
            <a:extLst>
              <a:ext uri="{FF2B5EF4-FFF2-40B4-BE49-F238E27FC236}">
                <a16:creationId xmlns:a16="http://schemas.microsoft.com/office/drawing/2014/main" id="{73EBF0FF-5D5C-4F2D-A42E-FC5664B78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9620" y="3634740"/>
            <a:ext cx="2148840" cy="152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nice 36">
            <a:extLst>
              <a:ext uri="{FF2B5EF4-FFF2-40B4-BE49-F238E27FC236}">
                <a16:creationId xmlns:a16="http://schemas.microsoft.com/office/drawing/2014/main" id="{05EB9C98-073D-6D0C-72A5-32DBC3DB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9620" y="3474720"/>
            <a:ext cx="0" cy="1600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nice 38">
            <a:extLst>
              <a:ext uri="{FF2B5EF4-FFF2-40B4-BE49-F238E27FC236}">
                <a16:creationId xmlns:a16="http://schemas.microsoft.com/office/drawing/2014/main" id="{566AB0AC-26DF-D757-B4E7-5C37150B93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8389620" y="3474720"/>
            <a:ext cx="167640" cy="7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ál 41">
            <a:extLst>
              <a:ext uri="{FF2B5EF4-FFF2-40B4-BE49-F238E27FC236}">
                <a16:creationId xmlns:a16="http://schemas.microsoft.com/office/drawing/2014/main" id="{C4F82FCE-C2BE-7F42-83D3-0380CCAF7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595610" y="1931670"/>
            <a:ext cx="16002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78019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fd1875d1d18c9d8f7bda9"/>
  <p:tag name="TRANSPARENTBACKGROUND" val="true"/>
  <p:tag name="DATEINSERTED" val="1757406198237"/>
  <p:tag name="BIOJSON" val="{&quot;id&quot;:&quot;78d797dd-27b9-474e-b6e1-a0bbc2e9979a&quot;,&quot;objects&quot;:{&quot;78d797dd-27b9-474e-b6e1-a0bbc2e9979a&quot;:{&quot;id&quot;:&quot;78d797dd-27b9-474e-b6e1-a0bbc2e9979a&quot;,&quot;type&quot;:&quot;FIGURE_OBJECT&quot;,&quot;document&quot;:{&quot;type&quot;:&quot;DOCUMENT_GROUP&quot;,&quot;canvasType&quot;:&quot;FIGURE&quot;,&quot;units&quot;:&quot;in&quot;}},&quot;c460310c-2567-45cb-a36a-749356260813&quot;:{&quot;id&quot;:&quot;c460310c-2567-45cb-a36a-74935626081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960,&quot;y&quot;:672}},&quot;pathStyles&quot;:[{&quot;type&quot;:&quot;FILL&quot;,&quot;fillStyle&quot;:&quot;rgba(0,0,0,0)&quot;}],&quot;parent&quot;:{&quot;parentId&quot;:&quot;78d797dd-27b9-474e-b6e1-a0bbc2e9979a&quot;,&quot;type&quot;:&quot;FRAME&quot;,&quot;order&quot;:&quot;5&quot;}},&quot;06aac56a-6721-4a99-b1fb-304737c7aa75&quot;:{&quot;id&quot;:&quot;06aac56a-6721-4a99-b1fb-304737c7aa75&quot;,&quot;type&quot;:&quot;FIGURE_OBJECT&quot;,&quot;document&quot;:{&quot;type&quot;:&quot;FIGURE&quot;,&quot;canvasType&quot;:&quot;FIGURE&quot;,&quot;units&quot;:&quot;in&quot;,&quot;aspectRatio&quot;:1.7777777777777777},&quot;parent&quot;:{&quot;parentId&quot;:&quot;78d797dd-27b9-474e-b6e1-a0bbc2e9979a&quot;,&quot;type&quot;:&quot;DOCUMENT&quot;,&quot;order&quot;:&quot;5&quot;}},&quot;1b1c015a-83e6-4b17-9819-f75732948227&quot;:{&quot;id&quot;:&quot;1b1c015a-83e6-4b17-9819-f75732948227&quot;,&quot;type&quot;:&quot;FIGURE_OBJECT&quot;,&quot;relativeTransform&quot;:{&quot;translate&quot;:{&quot;x&quot;:0,&quot;y&quot;:-65.75999999999999},&quot;rotate&quot;:0,&quot;skewX&quot;:0,&quot;scale&quot;:{&quot;x&quot;:1,&quot;y&quot;:1}},&quot;path&quot;:{&quot;type&quot;:&quot;RECT&quot;,&quot;size&quot;:{&quot;x&quot;:960,&quot;y&quot;:540.48}},&quot;pathStyles&quot;:[{&quot;type&quot;:&quot;FILL&quot;,&quot;fillStyle&quot;:&quot;rgba(0,0,0,0)&quot;}],&quot;parent&quot;:{&quot;type&quot;:&quot;FRAME&quot;,&quot;parentId&quot;:&quot;06aac56a-6721-4a99-b1fb-304737c7aa75&quot;,&quot;order&quot;:&quot;5&quot;}},&quot;e2faefc0-c7af-4a86-94e4-4e4203d14b2a&quot;:{&quot;id&quot;:&quot;e2faefc0-c7af-4a86-94e4-4e4203d14b2a&quot;,&quot;type&quot;:&quot;FIGURE_OBJECT&quot;,&quot;guide&quot;:{&quot;type&quot;:&quot;GRID&quot;,&quot;distance&quot;:0.5,&quot;units&quot;:&quot;in&quot;},&quot;parent&quot;:{&quot;parentId&quot;:&quot;78d797dd-27b9-474e-b6e1-a0bbc2e9979a&quot;,&quot;type&quot;:&quot;GUIDE&quot;,&quot;order&quot;:&quot;5&quot;}},&quot;946ada05-c918-472d-8b69-52528842f500&quot;:{&quot;id&quot;:&quot;946ada05-c918-472d-8b69-52528842f500&quot;,&quot;name&quot;:&quot;Soil profile (tropical)&quot;,&quot;displayName&quot;:&quot;&quot;,&quot;type&quot;:&quot;FIGURE_OBJECT&quot;,&quot;relativeTransform&quot;:{&quot;translate&quot;:{&quot;x&quot;:-346.2267458603309,&quot;y&quot;:-89.96195248380133},&quot;rotate&quot;:0,&quot;skewX&quot;:0,&quot;scale&quot;:{&quot;x&quot;:3.5188888888888883,&quot;y&quot;:3.5188888888888874}},&quot;image&quot;:{&quot;url&quot;:&quot;https://icons.cdn.biorender.com/biorender/5b159aa3ae5733001464d9ad/20220919180048/image/5b159aa3ae5733001464d9ad.png&quot;,&quot;isPremium&quot;:false,&quot;isOrgIcon&quot;:false,&quot;size&quot;:{&quot;x&quot;:150,&quot;y&quot;:180}},&quot;source&quot;:{&quot;id&quot;:&quot;5b159aa3ae5733001464d9ad&quot;,&quot;version&quot;:&quot;20220919180048&quot;,&quot;type&quot;:&quot;ASSETS&quot;},&quot;isPremium&quot;:false,&quot;parent&quot;:{&quot;type&quot;:&quot;CHILD&quot;,&quot;parentId&quot;:&quot;8d34cf5e-3367-4c65-bbc4-0d4f40f5d488&quot;,&quot;order&quot;:&quot;5&quot;},&quot;styles&quot;:{&quot;editable&quot;:[{&quot;styleName&quot;:&quot;MONOCHROME_COLOR&quot;,&quot;index&quot;:0,&quot;color&quot;:&quot;#BBBBBC&quot;}]}},&quot;8d34cf5e-3367-4c65-bbc4-0d4f40f5d488&quot;:{&quot;type&quot;:&quot;FIGURE_OBJECT&quot;,&quot;id&quot;:&quot;8d34cf5e-3367-4c65-bbc4-0d4f40f5d488&quot;,&quot;parent&quot;:{&quot;type&quot;:&quot;CHILD&quot;,&quot;parentId&quot;:&quot;06aac56a-6721-4a99-b1fb-304737c7aa75&quot;,&quot;order&quot;:&quot;5&quot;},&quot;relativeTransform&quot;:{&quot;translate&quot;:{&quot;x&quot;:209.4415843812867,&quot;y&quot;:358.85651057937844},&quot;rotate&quot;:0,&quot;skewX&quot;:0,&quot;scale&quot;:{&quot;x&quot;:1,&quot;y&quot;:1}}},&quot;14f7b96b-e1ca-4f9f-86dd-037171aa65df&quot;:{&quot;type&quot;:&quot;FIGURE_OBJECT&quot;,&quot;id&quot;:&quot;14f7b96b-e1ca-4f9f-86dd-037171aa65df&quot;,&quot;parent&quot;:{&quot;type&quot;:&quot;CROP&quot;,&quot;parentId&quot;:&quot;8d34cf5e-3367-4c65-bbc4-0d4f40f5d488&quot;,&quot;order&quot;:&quot;5&quot;},&quot;relativeTransform&quot;:{&quot;translate&quot;:{&quot;x&quot;:-346.2267458603309,&quot;y&quot;:-380.66929589632815},&quot;rotate&quot;:0,&quot;skewX&quot;:0,&quot;scale&quot;:{&quot;x&quot;:263.9166666666667,&quot;y&quot;:25.992656587473125}},&quot;path&quot;:{&quot;type&quot;:&quot;RECT&quot;,&quot;size&quot;:{&quot;x&quot;:2,&quot;y&quot;:2}},&quot;pathStyles&quot;:[{&quot;type&quot;:&quot;FILL&quot;,&quot;fillStyle&quot;:&quot;#fff&quot;}],&quot;isFrozen&quot;:true},&quot;9a9097df-d86b-45ea-a922-7edd9b4793c5&quot;:{&quot;type&quot;:&quot;FIGURE_OBJECT&quot;,&quot;id&quot;:&quot;9a9097df-d86b-45ea-a922-7edd9b4793c5&quot;,&quot;relativeTransform&quot;:{&quot;translate&quot;:{&quot;x&quot;:-624.6471973321725,&quot;y&quot;:365.2570389666353},&quot;rotate&quot;:0.20141032561522776,&quot;skewX&quot;:0,&quot;scale&quot;:{&quot;x&quot;:1,&quot;y&quot;:1}},&quot;opacity&quot;:1,&quot;path&quot;:{&quot;type&quot;:&quot;RECT&quot;,&quot;size&quot;:{&quot;x&quot;:100.00000000000004,&quot;y&quot;:10.5},&quot;cornerRounding&quot;:{&quot;type&quot;:&quot;ARC_LENGTH&quot;,&quot;global&quot;:0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7&quot;}},&quot;080d34f7-03fb-48bb-ba73-11030c8b7960&quot;:{&quot;type&quot;:&quot;FIGURE_OBJECT&quot;,&quot;id&quot;:&quot;080d34f7-03fb-48bb-ba73-11030c8b7960&quot;,&quot;relativeTransform&quot;:{&quot;translate&quot;:{&quot;x&quot;:-586.4406327222844,&quot;y&quot;:389.44731632220726},&quot;rotate&quot;:-1.4672342212328318,&quot;skewX&quot;:-2.775557561562892e-17,&quot;scale&quot;:{&quot;x&quot;:0.9999999999999999,&quot;y&quot;:0.9999999999999999}},&quot;opacity&quot;:1,&quot;path&quot;:{&quot;type&quot;:&quot;RIGHT_TRIANGLE&quot;,&quot;size&quot;:{&quot;x&quot;:21.47970194676562,&quot;y&quot;:17.122211804193345},&quot;cornerRounding&quot;:{&quot;type&quot;:&quot;ARC_LENGTH&quot;,&quot;global&quot;:0},&quot;selectedObjectIds&quot;:[&quot;080d34f7-03fb-48bb-ba73-11030c8b7960&quot;]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5&quot;}},&quot;7d789967-8e4c-4c48-a758-033901fee5ce&quot;:{&quot;type&quot;:&quot;FIGURE_OBJECT&quot;,&quot;id&quot;:&quot;7d789967-8e4c-4c48-a758-033901fee5ce&quot;,&quot;relativeTransform&quot;:{&quot;translate&quot;:{&quot;x&quot;:-105.92210444383873,&quot;y&quot;:-18.847513744319613},&quot;rotate&quot;:0.26140989091003985,&quot;skewX&quot;:5.551115123125783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5&quot;}},&quot;ee41f619-0e0a-4406-97cb-0b3886c26200&quot;:{&quot;type&quot;:&quot;FIGURE_OBJECT&quot;,&quot;id&quot;:&quot;ee41f619-0e0a-4406-97cb-0b3886c26200&quot;,&quot;relativeTransform&quot;:{&quot;translate&quot;:{&quot;x&quot;:-249.36745599292306,&quot;y&quot;:-11.131231434295493},&quot;rotate&quot;:1.1102230246251565e-16,&quot;skewX&quot;:5.551115123125785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7&quot;}},&quot;9f09f498-2c3e-4231-9448-34908aa27338&quot;:{&quot;type&quot;:&quot;FIGURE_OBJECT&quot;,&quot;id&quot;:&quot;9f09f498-2c3e-4231-9448-34908aa27338&quot;,&quot;relativeTransform&quot;:{&quot;translate&quot;:{&quot;x&quot;:-255.9737141232727,&quot;y&quot;:-13.537292452748147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8&quot;},&quot;connectorInfo&quot;:{&quot;type&quot;:&quot;LINE&quot;,&quot;offset&quot;:{&quot;x&quot;:0,&quot;y&quot;:0},&quot;bending&quot;:0.1,&quot;customized&quot;:false}},&quot;234a7189-9121-4d37-94c1-287f18e82ebe&quot;:{&quot;type&quot;:&quot;FIGURE_OBJECT&quot;,&quot;id&quot;:&quot;234a7189-9121-4d37-94c1-287f18e82ebe&quot;,&quot;relativeTransform&quot;:{&quot;translate&quot;:{&quot;x&quot;:-349.2378941762925,&quot;y&quot;:-230.94050477352502},&quot;rotate&quot;:0},&quot;opacity&quot;:1,&quot;path&quot;:{&quot;type&quot;:&quot;POLY_LINE&quot;,&quot;points&quot;:[{&quot;x&quot;:-1.064465213298227,&quot;y&quot;:0},{&quot;x&quot;:1.064465213298227,&quot;y&quot;:0}],&quot;closed&quot;:false},&quot;pathStyles&quot;:[{&quot;type&quot;:&quot;FILL&quot;,&quot;fillStyle&quot;:&quot;rgba(0,0,0,0)&quot;},{&quot;type&quot;:&quot;STROKE&quot;,&quot;strokeStyle&quot;:&quot;#232323&quot;,&quot;lineWidth&quot;:0.41659187665963066,&quot;lineJoin&quot;:&quot;round&quot;}],&quot;isLocked&quot;:false,&quot;parent&quot;:{&quot;type&quot;:&quot;CHILD&quot;,&quot;parentId&quot;:&quot;06aac56a-6721-4a99-b1fb-304737c7aa75&quot;,&quot;order&quot;:&quot;999&quot;},&quot;connectorInfo&quot;:{&quot;type&quot;:&quot;LINE&quot;,&quot;offset&quot;:{&quot;x&quot;:0,&quot;y&quot;:0},&quot;bending&quot;:0.1,&quot;customized&quot;:false}},&quot;f84257f2-2771-4577-a996-dc5295963c6c&quot;:{&quot;type&quot;:&quot;FIGURE_OBJECT&quot;,&quot;id&quot;:&quot;f84257f2-2771-4577-a996-dc5295963c6c&quot;,&quot;relativeTransform&quot;:{&quot;translate&quot;:{&quot;x&quot;:-242.9737141232727,&quot;y&quot;:-13.537292452748149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5&quot;},&quot;connectorInfo&quot;:{&quot;type&quot;:&quot;LINE&quot;,&quot;offset&quot;:{&quot;x&quot;:0,&quot;y&quot;:0},&quot;bending&quot;:0.1,&quot;customized&quot;:false}},&quot;17cd7440-2e60-45ba-8cff-29536871e3d6&quot;:{&quot;type&quot;:&quot;FIGURE_OBJECT&quot;,&quot;id&quot;:&quot;17cd7440-2e60-45ba-8cff-29536871e3d6&quot;,&quot;relativeTransform&quot;:{&quot;translate&quot;:{&quot;x&quot;:-110.03621412327279,&quot;y&quot;:-24.631042434121635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7&quot;},&quot;connectorInfo&quot;:{&quot;type&quot;:&quot;LINE&quot;,&quot;offset&quot;:{&quot;x&quot;:0,&quot;y&quot;:0},&quot;bending&quot;:0.1,&quot;customized&quot;:false}},&quot;7eaa5ff5-f5a1-4d36-97b4-598e57c9538f&quot;:{&quot;type&quot;:&quot;FIGURE_OBJECT&quot;,&quot;id&quot;:&quot;7eaa5ff5-f5a1-4d36-97b4-598e57c9538f&quot;,&quot;relativeTransform&quot;:{&quot;translate&quot;:{&quot;x&quot;:-100.50496412327279,&quot;y&quot;:-21.897042434121634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8&quot;},&quot;connectorInfo&quot;:{&quot;type&quot;:&quot;LINE&quot;,&quot;offset&quot;:{&quot;x&quot;:0,&quot;y&quot;:0},&quot;bending&quot;:0.1,&quot;customized&quot;:false}},&quot;bcab047b-0217-4bf1-bd5e-41f433892108&quot;:{&quot;type&quot;:&quot;FIGURE_OBJECT&quot;,&quot;id&quot;:&quot;bcab047b-0217-4bf1-bd5e-41f433892108&quot;,&quot;relativeTransform&quot;:{&quot;translate&quot;:{&quot;x&quot;:69.54038945264567,&quot;y&quot;:-11.231699535335027},&quot;rotate&quot;:-0.14979829048473514,&quot;skewX&quot;:1.942890293094025e-16,&quot;scale&quot;:{&quot;x&quot;:0.9999999999999997,&quot;y&quot;:1.0000000000000007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985&quot;}},&quot;23cbc9f0-1765-4ae1-8586-5f1a73177233&quot;:{&quot;type&quot;:&quot;FIGURE_OBJECT&quot;,&quot;id&quot;:&quot;23cbc9f0-1765-4ae1-8586-5f1a73177233&quot;,&quot;relativeTransform&quot;:{&quot;translate&quot;:{&quot;x&quot;:63.457462645972385,&quot;y&quot;:-14.88862502334156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&quot;},&quot;connectorInfo&quot;:{&quot;type&quot;:&quot;LINE&quot;,&quot;offset&quot;:{&quot;x&quot;:0,&quot;y&quot;:0},&quot;bending&quot;:0.1,&quot;customized&quot;:false}},&quot;04ca0471-34d1-41af-927e-d2d11817f0e6&quot;:{&quot;type&quot;:&quot;FIGURE_OBJECT&quot;,&quot;id&quot;:&quot;04ca0471-34d1-41af-927e-d2d11817f0e6&quot;,&quot;relativeTransform&quot;:{&quot;translate&quot;:{&quot;x&quot;:73.28700044306902,&quot;y&quot;:-16.192338664425748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5&quot;},&quot;connectorInfo&quot;:{&quot;type&quot;:&quot;LINE&quot;,&quot;offset&quot;:{&quot;x&quot;:0,&quot;y&quot;:0},&quot;bending&quot;:0.1,&quot;customized&quot;:false}}}}"/>
  <p:tag name="TITLE" val="Untitled"/>
  <p:tag name="CREATORNAME" val="Nano Bio"/>
  <p:tag name="VERSION" val="17574061957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fd1875d1d18c9d8f7bda9"/>
  <p:tag name="BIOJSON" val="{&quot;id&quot;:&quot;78d797dd-27b9-474e-b6e1-a0bbc2e9979a&quot;,&quot;objects&quot;:{&quot;78d797dd-27b9-474e-b6e1-a0bbc2e9979a&quot;:{&quot;id&quot;:&quot;78d797dd-27b9-474e-b6e1-a0bbc2e9979a&quot;,&quot;type&quot;:&quot;FIGURE_OBJECT&quot;,&quot;document&quot;:{&quot;type&quot;:&quot;DOCUMENT_GROUP&quot;,&quot;canvasType&quot;:&quot;FIGURE&quot;,&quot;units&quot;:&quot;in&quot;}},&quot;c460310c-2567-45cb-a36a-749356260813&quot;:{&quot;id&quot;:&quot;c460310c-2567-45cb-a36a-74935626081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960,&quot;y&quot;:672}},&quot;pathStyles&quot;:[{&quot;type&quot;:&quot;FILL&quot;,&quot;fillStyle&quot;:&quot;rgba(0,0,0,0)&quot;}],&quot;parent&quot;:{&quot;parentId&quot;:&quot;78d797dd-27b9-474e-b6e1-a0bbc2e9979a&quot;,&quot;type&quot;:&quot;FRAME&quot;,&quot;order&quot;:&quot;5&quot;}},&quot;06aac56a-6721-4a99-b1fb-304737c7aa75&quot;:{&quot;id&quot;:&quot;06aac56a-6721-4a99-b1fb-304737c7aa75&quot;,&quot;type&quot;:&quot;FIGURE_OBJECT&quot;,&quot;document&quot;:{&quot;type&quot;:&quot;FIGURE&quot;,&quot;canvasType&quot;:&quot;FIGURE&quot;,&quot;units&quot;:&quot;in&quot;,&quot;aspectRatio&quot;:1.7777777777777777},&quot;parent&quot;:{&quot;parentId&quot;:&quot;78d797dd-27b9-474e-b6e1-a0bbc2e9979a&quot;,&quot;type&quot;:&quot;DOCUMENT&quot;,&quot;order&quot;:&quot;5&quot;}},&quot;1b1c015a-83e6-4b17-9819-f75732948227&quot;:{&quot;id&quot;:&quot;1b1c015a-83e6-4b17-9819-f75732948227&quot;,&quot;type&quot;:&quot;FIGURE_OBJECT&quot;,&quot;relativeTransform&quot;:{&quot;translate&quot;:{&quot;x&quot;:0,&quot;y&quot;:-65.75999999999999},&quot;rotate&quot;:0,&quot;skewX&quot;:0,&quot;scale&quot;:{&quot;x&quot;:1,&quot;y&quot;:1}},&quot;path&quot;:{&quot;type&quot;:&quot;RECT&quot;,&quot;size&quot;:{&quot;x&quot;:960,&quot;y&quot;:540.48}},&quot;pathStyles&quot;:[{&quot;type&quot;:&quot;FILL&quot;,&quot;fillStyle&quot;:&quot;rgba(0,0,0,0)&quot;}],&quot;parent&quot;:{&quot;type&quot;:&quot;FRAME&quot;,&quot;parentId&quot;:&quot;06aac56a-6721-4a99-b1fb-304737c7aa75&quot;,&quot;order&quot;:&quot;5&quot;}},&quot;e2faefc0-c7af-4a86-94e4-4e4203d14b2a&quot;:{&quot;id&quot;:&quot;e2faefc0-c7af-4a86-94e4-4e4203d14b2a&quot;,&quot;type&quot;:&quot;FIGURE_OBJECT&quot;,&quot;guide&quot;:{&quot;type&quot;:&quot;GRID&quot;,&quot;distance&quot;:0.5,&quot;units&quot;:&quot;in&quot;},&quot;parent&quot;:{&quot;parentId&quot;:&quot;78d797dd-27b9-474e-b6e1-a0bbc2e9979a&quot;,&quot;type&quot;:&quot;GUIDE&quot;,&quot;order&quot;:&quot;5&quot;}},&quot;946ada05-c918-472d-8b69-52528842f500&quot;:{&quot;id&quot;:&quot;946ada05-c918-472d-8b69-52528842f500&quot;,&quot;name&quot;:&quot;Soil profile (tropical)&quot;,&quot;displayName&quot;:&quot;&quot;,&quot;type&quot;:&quot;FIGURE_OBJECT&quot;,&quot;relativeTransform&quot;:{&quot;translate&quot;:{&quot;x&quot;:-346.2267458603309,&quot;y&quot;:-89.96195248380133},&quot;rotate&quot;:0,&quot;skewX&quot;:0,&quot;scale&quot;:{&quot;x&quot;:3.5188888888888883,&quot;y&quot;:3.5188888888888874}},&quot;image&quot;:{&quot;url&quot;:&quot;https://icons.cdn.biorender.com/biorender/5b159aa3ae5733001464d9ad/20220919180048/image/5b159aa3ae5733001464d9ad.png&quot;,&quot;isPremium&quot;:false,&quot;isOrgIcon&quot;:false,&quot;size&quot;:{&quot;x&quot;:150,&quot;y&quot;:180}},&quot;source&quot;:{&quot;id&quot;:&quot;5b159aa3ae5733001464d9ad&quot;,&quot;version&quot;:&quot;20220919180048&quot;,&quot;type&quot;:&quot;ASSETS&quot;},&quot;isPremium&quot;:false,&quot;parent&quot;:{&quot;type&quot;:&quot;CHILD&quot;,&quot;parentId&quot;:&quot;8d34cf5e-3367-4c65-bbc4-0d4f40f5d488&quot;,&quot;order&quot;:&quot;5&quot;},&quot;styles&quot;:{&quot;editable&quot;:[{&quot;styleName&quot;:&quot;MONOCHROME_COLOR&quot;,&quot;index&quot;:0,&quot;color&quot;:&quot;#BBBBBC&quot;}]}},&quot;8d34cf5e-3367-4c65-bbc4-0d4f40f5d488&quot;:{&quot;type&quot;:&quot;FIGURE_OBJECT&quot;,&quot;id&quot;:&quot;8d34cf5e-3367-4c65-bbc4-0d4f40f5d488&quot;,&quot;parent&quot;:{&quot;type&quot;:&quot;CHILD&quot;,&quot;parentId&quot;:&quot;06aac56a-6721-4a99-b1fb-304737c7aa75&quot;,&quot;order&quot;:&quot;5&quot;},&quot;relativeTransform&quot;:{&quot;translate&quot;:{&quot;x&quot;:1017.4415843812867,&quot;y&quot;:715.8565105793784},&quot;rotate&quot;:0,&quot;skewX&quot;:0,&quot;scale&quot;:{&quot;x&quot;:1,&quot;y&quot;:1}}},&quot;14f7b96b-e1ca-4f9f-86dd-037171aa65df&quot;:{&quot;type&quot;:&quot;FIGURE_OBJECT&quot;,&quot;id&quot;:&quot;14f7b96b-e1ca-4f9f-86dd-037171aa65df&quot;,&quot;parent&quot;:{&quot;type&quot;:&quot;CROP&quot;,&quot;parentId&quot;:&quot;8d34cf5e-3367-4c65-bbc4-0d4f40f5d488&quot;,&quot;order&quot;:&quot;5&quot;},&quot;relativeTransform&quot;:{&quot;translate&quot;:{&quot;x&quot;:-346.2267458603309,&quot;y&quot;:-380.66929589632815},&quot;rotate&quot;:0,&quot;skewX&quot;:0,&quot;scale&quot;:{&quot;x&quot;:263.9166666666667,&quot;y&quot;:25.992656587473125}},&quot;path&quot;:{&quot;type&quot;:&quot;RECT&quot;,&quot;size&quot;:{&quot;x&quot;:2,&quot;y&quot;:2}},&quot;pathStyles&quot;:[{&quot;type&quot;:&quot;FILL&quot;,&quot;fillStyle&quot;:&quot;#fff&quot;}],&quot;isFrozen&quot;:true},&quot;9a9097df-d86b-45ea-a922-7edd9b4793c5&quot;:{&quot;type&quot;:&quot;FIGURE_OBJECT&quot;,&quot;id&quot;:&quot;9a9097df-d86b-45ea-a922-7edd9b4793c5&quot;,&quot;relativeTransform&quot;:{&quot;translate&quot;:{&quot;x&quot;:-175.64719733217248,&quot;y&quot;:-195.74296103336468},&quot;rotate&quot;:0.20141032561522776,&quot;skewX&quot;:0,&quot;scale&quot;:{&quot;x&quot;:1,&quot;y&quot;:1}},&quot;opacity&quot;:1,&quot;path&quot;:{&quot;type&quot;:&quot;RECT&quot;,&quot;size&quot;:{&quot;x&quot;:100.00000000000004,&quot;y&quot;:10.5},&quot;cornerRounding&quot;:{&quot;type&quot;:&quot;ARC_LENGTH&quot;,&quot;global&quot;:0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7&quot;}},&quot;080d34f7-03fb-48bb-ba73-11030c8b7960&quot;:{&quot;type&quot;:&quot;FIGURE_OBJECT&quot;,&quot;id&quot;:&quot;080d34f7-03fb-48bb-ba73-11030c8b7960&quot;,&quot;relativeTransform&quot;:{&quot;translate&quot;:{&quot;x&quot;:-137.44063272228436,&quot;y&quot;:-171.55268367779274},&quot;rotate&quot;:-1.4672342212328318,&quot;skewX&quot;:-2.775557561562892e-17,&quot;scale&quot;:{&quot;x&quot;:0.9999999999999999,&quot;y&quot;:0.9999999999999999}},&quot;opacity&quot;:1,&quot;path&quot;:{&quot;type&quot;:&quot;RIGHT_TRIANGLE&quot;,&quot;size&quot;:{&quot;x&quot;:21.47970194676562,&quot;y&quot;:17.122211804193345},&quot;cornerRounding&quot;:{&quot;type&quot;:&quot;ARC_LENGTH&quot;,&quot;global&quot;:0},&quot;selectedObjectIds&quot;:[&quot;080d34f7-03fb-48bb-ba73-11030c8b7960&quot;]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5&quot;}},&quot;7d789967-8e4c-4c48-a758-033901fee5ce&quot;:{&quot;type&quot;:&quot;FIGURE_OBJECT&quot;,&quot;id&quot;:&quot;7d789967-8e4c-4c48-a758-033901fee5ce&quot;,&quot;relativeTransform&quot;:{&quot;translate&quot;:{&quot;x&quot;:702.0778955561613,&quot;y&quot;:338.1524862556804},&quot;rotate&quot;:0.26140989091003985,&quot;skewX&quot;:5.551115123125783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5&quot;}},&quot;ee41f619-0e0a-4406-97cb-0b3886c26200&quot;:{&quot;type&quot;:&quot;FIGURE_OBJECT&quot;,&quot;id&quot;:&quot;ee41f619-0e0a-4406-97cb-0b3886c26200&quot;,&quot;relativeTransform&quot;:{&quot;translate&quot;:{&quot;x&quot;:558.632544007077,&quot;y&quot;:345.8687685657045},&quot;rotate&quot;:1.1102230246251565e-16,&quot;skewX&quot;:5.551115123125785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7&quot;}},&quot;9f09f498-2c3e-4231-9448-34908aa27338&quot;:{&quot;type&quot;:&quot;FIGURE_OBJECT&quot;,&quot;id&quot;:&quot;9f09f498-2c3e-4231-9448-34908aa27338&quot;,&quot;relativeTransform&quot;:{&quot;translate&quot;:{&quot;x&quot;:552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8&quot;},&quot;connectorInfo&quot;:{&quot;type&quot;:&quot;LINE&quot;,&quot;offset&quot;:{&quot;x&quot;:0,&quot;y&quot;:0},&quot;bending&quot;:0.1,&quot;customized&quot;:false}},&quot;234a7189-9121-4d37-94c1-287f18e82ebe&quot;:{&quot;type&quot;:&quot;FIGURE_OBJECT&quot;,&quot;id&quot;:&quot;234a7189-9121-4d37-94c1-287f18e82ebe&quot;,&quot;relativeTransform&quot;:{&quot;translate&quot;:{&quot;x&quot;:-349.2378941762925,&quot;y&quot;:-230.94050477352502},&quot;rotate&quot;:0},&quot;opacity&quot;:1,&quot;path&quot;:{&quot;type&quot;:&quot;POLY_LINE&quot;,&quot;points&quot;:[{&quot;x&quot;:-1.064465213298227,&quot;y&quot;:0},{&quot;x&quot;:1.064465213298227,&quot;y&quot;:0}],&quot;closed&quot;:false},&quot;pathStyles&quot;:[{&quot;type&quot;:&quot;FILL&quot;,&quot;fillStyle&quot;:&quot;rgba(0,0,0,0)&quot;},{&quot;type&quot;:&quot;STROKE&quot;,&quot;strokeStyle&quot;:&quot;#232323&quot;,&quot;lineWidth&quot;:0.41659187665963066,&quot;lineJoin&quot;:&quot;round&quot;}],&quot;isLocked&quot;:false,&quot;parent&quot;:{&quot;type&quot;:&quot;CHILD&quot;,&quot;parentId&quot;:&quot;06aac56a-6721-4a99-b1fb-304737c7aa75&quot;,&quot;order&quot;:&quot;999&quot;},&quot;connectorInfo&quot;:{&quot;type&quot;:&quot;LINE&quot;,&quot;offset&quot;:{&quot;x&quot;:0,&quot;y&quot;:0},&quot;bending&quot;:0.1,&quot;customized&quot;:false}},&quot;f84257f2-2771-4577-a996-dc5295963c6c&quot;:{&quot;type&quot;:&quot;FIGURE_OBJECT&quot;,&quot;id&quot;:&quot;f84257f2-2771-4577-a996-dc5295963c6c&quot;,&quot;relativeTransform&quot;:{&quot;translate&quot;:{&quot;x&quot;:565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5&quot;},&quot;connectorInfo&quot;:{&quot;type&quot;:&quot;LINE&quot;,&quot;offset&quot;:{&quot;x&quot;:0,&quot;y&quot;:0},&quot;bending&quot;:0.1,&quot;customized&quot;:false}},&quot;17cd7440-2e60-45ba-8cff-29536871e3d6&quot;:{&quot;type&quot;:&quot;FIGURE_OBJECT&quot;,&quot;id&quot;:&quot;17cd7440-2e60-45ba-8cff-29536871e3d6&quot;,&quot;relativeTransform&quot;:{&quot;translate&quot;:{&quot;x&quot;:697.9637858767272,&quot;y&quot;:332.36895756587836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7&quot;},&quot;connectorInfo&quot;:{&quot;type&quot;:&quot;LINE&quot;,&quot;offset&quot;:{&quot;x&quot;:0,&quot;y&quot;:0},&quot;bending&quot;:0.1,&quot;customized&quot;:false}},&quot;7eaa5ff5-f5a1-4d36-97b4-598e57c9538f&quot;:{&quot;type&quot;:&quot;FIGURE_OBJECT&quot;,&quot;id&quot;:&quot;7eaa5ff5-f5a1-4d36-97b4-598e57c9538f&quot;,&quot;relativeTransform&quot;:{&quot;translate&quot;:{&quot;x&quot;:707.4950358767272,&quot;y&quot;:335.10295756587834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8&quot;},&quot;connectorInfo&quot;:{&quot;type&quot;:&quot;LINE&quot;,&quot;offset&quot;:{&quot;x&quot;:0,&quot;y&quot;:0},&quot;bending&quot;:0.1,&quot;customized&quot;:false}},&quot;bcab047b-0217-4bf1-bd5e-41f433892108&quot;:{&quot;type&quot;:&quot;FIGURE_OBJECT&quot;,&quot;id&quot;:&quot;bcab047b-0217-4bf1-bd5e-41f433892108&quot;,&quot;relativeTransform&quot;:{&quot;translate&quot;:{&quot;x&quot;:877.5403894526456,&quot;y&quot;:345.76830046466495},&quot;rotate&quot;:-0.14979829048473514,&quot;skewX&quot;:2.2204460492503146e-16,&quot;scale&quot;:{&quot;x&quot;:0.9999999999999997,&quot;y&quot;:1.0000000000000009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985&quot;}},&quot;23cbc9f0-1765-4ae1-8586-5f1a73177233&quot;:{&quot;type&quot;:&quot;FIGURE_OBJECT&quot;,&quot;id&quot;:&quot;23cbc9f0-1765-4ae1-8586-5f1a73177233&quot;,&quot;relativeTransform&quot;:{&quot;translate&quot;:{&quot;x&quot;:871.4574626459723,&quot;y&quot;:342.11137497665845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&quot;},&quot;connectorInfo&quot;:{&quot;type&quot;:&quot;LINE&quot;,&quot;offset&quot;:{&quot;x&quot;:0,&quot;y&quot;:0},&quot;bending&quot;:0.1,&quot;customized&quot;:false}},&quot;04ca0471-34d1-41af-927e-d2d11817f0e6&quot;:{&quot;type&quot;:&quot;FIGURE_OBJECT&quot;,&quot;id&quot;:&quot;04ca0471-34d1-41af-927e-d2d11817f0e6&quot;,&quot;relativeTransform&quot;:{&quot;translate&quot;:{&quot;x&quot;:881.287000443069,&quot;y&quot;:340.80766133557427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5&quot;},&quot;connectorInfo&quot;:{&quot;type&quot;:&quot;LINE&quot;,&quot;offset&quot;:{&quot;x&quot;:0,&quot;y&quot;:0},&quot;bending&quot;:0.1,&quot;customized&quot;:false}}}}"/>
  <p:tag name="TRANSPARENTBACKGROUND" val="true"/>
  <p:tag name="VERSION" val="1757406237316"/>
  <p:tag name="TITLE" val="Untitled"/>
  <p:tag name="CREATORNAME" val="Nano Bio"/>
  <p:tag name="DATEINSERTED" val="175740625164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fd1875d1d18c9d8f7bda9"/>
  <p:tag name="BIOJSON" val="{&quot;id&quot;:&quot;78d797dd-27b9-474e-b6e1-a0bbc2e9979a&quot;,&quot;objects&quot;:{&quot;78d797dd-27b9-474e-b6e1-a0bbc2e9979a&quot;:{&quot;id&quot;:&quot;78d797dd-27b9-474e-b6e1-a0bbc2e9979a&quot;,&quot;type&quot;:&quot;FIGURE_OBJECT&quot;,&quot;document&quot;:{&quot;type&quot;:&quot;DOCUMENT_GROUP&quot;,&quot;canvasType&quot;:&quot;FIGURE&quot;,&quot;units&quot;:&quot;in&quot;}},&quot;c460310c-2567-45cb-a36a-749356260813&quot;:{&quot;id&quot;:&quot;c460310c-2567-45cb-a36a-74935626081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960,&quot;y&quot;:672}},&quot;pathStyles&quot;:[{&quot;type&quot;:&quot;FILL&quot;,&quot;fillStyle&quot;:&quot;rgba(0,0,0,0)&quot;}],&quot;parent&quot;:{&quot;parentId&quot;:&quot;78d797dd-27b9-474e-b6e1-a0bbc2e9979a&quot;,&quot;type&quot;:&quot;FRAME&quot;,&quot;order&quot;:&quot;5&quot;}},&quot;06aac56a-6721-4a99-b1fb-304737c7aa75&quot;:{&quot;id&quot;:&quot;06aac56a-6721-4a99-b1fb-304737c7aa75&quot;,&quot;type&quot;:&quot;FIGURE_OBJECT&quot;,&quot;document&quot;:{&quot;type&quot;:&quot;FIGURE&quot;,&quot;canvasType&quot;:&quot;FIGURE&quot;,&quot;units&quot;:&quot;in&quot;,&quot;aspectRatio&quot;:1.7777777777777777},&quot;parent&quot;:{&quot;parentId&quot;:&quot;78d797dd-27b9-474e-b6e1-a0bbc2e9979a&quot;,&quot;type&quot;:&quot;DOCUMENT&quot;,&quot;order&quot;:&quot;5&quot;}},&quot;1b1c015a-83e6-4b17-9819-f75732948227&quot;:{&quot;id&quot;:&quot;1b1c015a-83e6-4b17-9819-f75732948227&quot;,&quot;type&quot;:&quot;FIGURE_OBJECT&quot;,&quot;relativeTransform&quot;:{&quot;translate&quot;:{&quot;x&quot;:0,&quot;y&quot;:-65.75999999999999},&quot;rotate&quot;:0,&quot;skewX&quot;:0,&quot;scale&quot;:{&quot;x&quot;:1,&quot;y&quot;:1}},&quot;path&quot;:{&quot;type&quot;:&quot;RECT&quot;,&quot;size&quot;:{&quot;x&quot;:960,&quot;y&quot;:540.48}},&quot;pathStyles&quot;:[{&quot;type&quot;:&quot;FILL&quot;,&quot;fillStyle&quot;:&quot;rgba(0,0,0,0)&quot;}],&quot;parent&quot;:{&quot;type&quot;:&quot;FRAME&quot;,&quot;parentId&quot;:&quot;06aac56a-6721-4a99-b1fb-304737c7aa75&quot;,&quot;order&quot;:&quot;5&quot;}},&quot;e2faefc0-c7af-4a86-94e4-4e4203d14b2a&quot;:{&quot;id&quot;:&quot;e2faefc0-c7af-4a86-94e4-4e4203d14b2a&quot;,&quot;type&quot;:&quot;FIGURE_OBJECT&quot;,&quot;guide&quot;:{&quot;type&quot;:&quot;GRID&quot;,&quot;distance&quot;:0.5,&quot;units&quot;:&quot;in&quot;},&quot;parent&quot;:{&quot;parentId&quot;:&quot;78d797dd-27b9-474e-b6e1-a0bbc2e9979a&quot;,&quot;type&quot;:&quot;GUIDE&quot;,&quot;order&quot;:&quot;5&quot;}},&quot;946ada05-c918-472d-8b69-52528842f500&quot;:{&quot;id&quot;:&quot;946ada05-c918-472d-8b69-52528842f500&quot;,&quot;name&quot;:&quot;Soil profile (tropical)&quot;,&quot;displayName&quot;:&quot;&quot;,&quot;type&quot;:&quot;FIGURE_OBJECT&quot;,&quot;relativeTransform&quot;:{&quot;translate&quot;:{&quot;x&quot;:-346.2267458603309,&quot;y&quot;:-89.96195248380133},&quot;rotate&quot;:0,&quot;skewX&quot;:0,&quot;scale&quot;:{&quot;x&quot;:3.5188888888888883,&quot;y&quot;:3.5188888888888874}},&quot;image&quot;:{&quot;url&quot;:&quot;https://icons.cdn.biorender.com/biorender/5b159aa3ae5733001464d9ad/20220919180048/image/5b159aa3ae5733001464d9ad.png&quot;,&quot;isPremium&quot;:false,&quot;isOrgIcon&quot;:false,&quot;size&quot;:{&quot;x&quot;:150,&quot;y&quot;:180}},&quot;source&quot;:{&quot;id&quot;:&quot;5b159aa3ae5733001464d9ad&quot;,&quot;version&quot;:&quot;20220919180048&quot;,&quot;type&quot;:&quot;ASSETS&quot;},&quot;isPremium&quot;:false,&quot;parent&quot;:{&quot;type&quot;:&quot;CHILD&quot;,&quot;parentId&quot;:&quot;8d34cf5e-3367-4c65-bbc4-0d4f40f5d488&quot;,&quot;order&quot;:&quot;5&quot;},&quot;styles&quot;:{&quot;editable&quot;:[{&quot;styleName&quot;:&quot;MONOCHROME_COLOR&quot;,&quot;index&quot;:0,&quot;color&quot;:&quot;#BBBBBC&quot;}]}},&quot;8d34cf5e-3367-4c65-bbc4-0d4f40f5d488&quot;:{&quot;type&quot;:&quot;FIGURE_OBJECT&quot;,&quot;id&quot;:&quot;8d34cf5e-3367-4c65-bbc4-0d4f40f5d488&quot;,&quot;parent&quot;:{&quot;type&quot;:&quot;CHILD&quot;,&quot;parentId&quot;:&quot;06aac56a-6721-4a99-b1fb-304737c7aa75&quot;,&quot;order&quot;:&quot;5&quot;},&quot;relativeTransform&quot;:{&quot;translate&quot;:{&quot;x&quot;:242.08766148724055,&quot;y&quot;:607.9175008286637},&quot;rotate&quot;:0,&quot;skewX&quot;:0,&quot;scale&quot;:{&quot;x&quot;:1,&quot;y&quot;:1}}},&quot;14f7b96b-e1ca-4f9f-86dd-037171aa65df&quot;:{&quot;type&quot;:&quot;FIGURE_OBJECT&quot;,&quot;id&quot;:&quot;14f7b96b-e1ca-4f9f-86dd-037171aa65df&quot;,&quot;parent&quot;:{&quot;type&quot;:&quot;CROP&quot;,&quot;parentId&quot;:&quot;8d34cf5e-3367-4c65-bbc4-0d4f40f5d488&quot;,&quot;order&quot;:&quot;5&quot;},&quot;relativeTransform&quot;:{&quot;translate&quot;:{&quot;x&quot;:-346.2267458603309,&quot;y&quot;:-380.66929589632815},&quot;rotate&quot;:0,&quot;skewX&quot;:0,&quot;scale&quot;:{&quot;x&quot;:263.9166666666667,&quot;y&quot;:25.992656587473125}},&quot;path&quot;:{&quot;type&quot;:&quot;RECT&quot;,&quot;size&quot;:{&quot;x&quot;:2,&quot;y&quot;:2}},&quot;pathStyles&quot;:[{&quot;type&quot;:&quot;FILL&quot;,&quot;fillStyle&quot;:&quot;#fff&quot;}],&quot;isFrozen&quot;:true},&quot;9a9097df-d86b-45ea-a922-7edd9b4793c5&quot;:{&quot;type&quot;:&quot;FIGURE_OBJECT&quot;,&quot;id&quot;:&quot;9a9097df-d86b-45ea-a922-7edd9b4793c5&quot;,&quot;relativeTransform&quot;:{&quot;translate&quot;:{&quot;x&quot;:-401.7303661200721,&quot;y&quot;:-267.5880035133023},&quot;rotate&quot;:0.20141032561522776,&quot;skewX&quot;:0,&quot;scale&quot;:{&quot;x&quot;:1,&quot;y&quot;:1}},&quot;opacity&quot;:1,&quot;path&quot;:{&quot;type&quot;:&quot;RECT&quot;,&quot;size&quot;:{&quot;x&quot;:100.00000000000004,&quot;y&quot;:10.5},&quot;cornerRounding&quot;:{&quot;type&quot;:&quot;ARC_LENGTH&quot;,&quot;global&quot;:0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7&quot;}},&quot;080d34f7-03fb-48bb-ba73-11030c8b7960&quot;:{&quot;type&quot;:&quot;FIGURE_OBJECT&quot;,&quot;id&quot;:&quot;080d34f7-03fb-48bb-ba73-11030c8b7960&quot;,&quot;relativeTransform&quot;:{&quot;translate&quot;:{&quot;x&quot;:-363.523801510184,&quot;y&quot;:-243.39772615773032},&quot;rotate&quot;:-1.4672342212328318,&quot;skewX&quot;:-2.775557561562892e-17,&quot;scale&quot;:{&quot;x&quot;:0.9999999999999999,&quot;y&quot;:0.9999999999999999}},&quot;opacity&quot;:1,&quot;path&quot;:{&quot;type&quot;:&quot;RIGHT_TRIANGLE&quot;,&quot;size&quot;:{&quot;x&quot;:21.47970194676562,&quot;y&quot;:17.122211804193345},&quot;cornerRounding&quot;:{&quot;type&quot;:&quot;ARC_LENGTH&quot;,&quot;global&quot;:0},&quot;selectedObjectIds&quot;:[&quot;080d34f7-03fb-48bb-ba73-11030c8b7960&quot;]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5&quot;}},&quot;7d789967-8e4c-4c48-a758-033901fee5ce&quot;:{&quot;type&quot;:&quot;FIGURE_OBJECT&quot;,&quot;id&quot;:&quot;7d789967-8e4c-4c48-a758-033901fee5ce&quot;,&quot;relativeTransform&quot;:{&quot;translate&quot;:{&quot;x&quot;:702.0778955561613,&quot;y&quot;:338.1524862556804},&quot;rotate&quot;:0.26140989091003985,&quot;skewX&quot;:5.551115123125783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5&quot;}},&quot;ee41f619-0e0a-4406-97cb-0b3886c26200&quot;:{&quot;type&quot;:&quot;FIGURE_OBJECT&quot;,&quot;id&quot;:&quot;ee41f619-0e0a-4406-97cb-0b3886c26200&quot;,&quot;relativeTransform&quot;:{&quot;translate&quot;:{&quot;x&quot;:558.632544007077,&quot;y&quot;:345.8687685657045},&quot;rotate&quot;:1.1102230246251565e-16,&quot;skewX&quot;:5.551115123125785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7&quot;}},&quot;9f09f498-2c3e-4231-9448-34908aa27338&quot;:{&quot;type&quot;:&quot;FIGURE_OBJECT&quot;,&quot;id&quot;:&quot;9f09f498-2c3e-4231-9448-34908aa27338&quot;,&quot;relativeTransform&quot;:{&quot;translate&quot;:{&quot;x&quot;:552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8&quot;},&quot;connectorInfo&quot;:{&quot;type&quot;:&quot;LINE&quot;,&quot;offset&quot;:{&quot;x&quot;:0,&quot;y&quot;:0},&quot;bending&quot;:0.1,&quot;customized&quot;:false}},&quot;234a7189-9121-4d37-94c1-287f18e82ebe&quot;:{&quot;type&quot;:&quot;FIGURE_OBJECT&quot;,&quot;id&quot;:&quot;234a7189-9121-4d37-94c1-287f18e82ebe&quot;,&quot;relativeTransform&quot;:{&quot;translate&quot;:{&quot;x&quot;:-349.2378941762925,&quot;y&quot;:-230.94050477352502},&quot;rotate&quot;:0},&quot;opacity&quot;:1,&quot;path&quot;:{&quot;type&quot;:&quot;POLY_LINE&quot;,&quot;points&quot;:[{&quot;x&quot;:-1.064465213298227,&quot;y&quot;:0},{&quot;x&quot;:1.064465213298227,&quot;y&quot;:0}],&quot;closed&quot;:false},&quot;pathStyles&quot;:[{&quot;type&quot;:&quot;FILL&quot;,&quot;fillStyle&quot;:&quot;rgba(0,0,0,0)&quot;},{&quot;type&quot;:&quot;STROKE&quot;,&quot;strokeStyle&quot;:&quot;#232323&quot;,&quot;lineWidth&quot;:0.41659187665963066,&quot;lineJoin&quot;:&quot;round&quot;}],&quot;isLocked&quot;:false,&quot;parent&quot;:{&quot;type&quot;:&quot;CHILD&quot;,&quot;parentId&quot;:&quot;06aac56a-6721-4a99-b1fb-304737c7aa75&quot;,&quot;order&quot;:&quot;999&quot;},&quot;connectorInfo&quot;:{&quot;type&quot;:&quot;LINE&quot;,&quot;offset&quot;:{&quot;x&quot;:0,&quot;y&quot;:0},&quot;bending&quot;:0.1,&quot;customized&quot;:false}},&quot;f84257f2-2771-4577-a996-dc5295963c6c&quot;:{&quot;type&quot;:&quot;FIGURE_OBJECT&quot;,&quot;id&quot;:&quot;f84257f2-2771-4577-a996-dc5295963c6c&quot;,&quot;relativeTransform&quot;:{&quot;translate&quot;:{&quot;x&quot;:565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5&quot;},&quot;connectorInfo&quot;:{&quot;type&quot;:&quot;LINE&quot;,&quot;offset&quot;:{&quot;x&quot;:0,&quot;y&quot;:0},&quot;bending&quot;:0.1,&quot;customized&quot;:false}},&quot;17cd7440-2e60-45ba-8cff-29536871e3d6&quot;:{&quot;type&quot;:&quot;FIGURE_OBJECT&quot;,&quot;id&quot;:&quot;17cd7440-2e60-45ba-8cff-29536871e3d6&quot;,&quot;relativeTransform&quot;:{&quot;translate&quot;:{&quot;x&quot;:697.9637858767272,&quot;y&quot;:332.36895756587836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7&quot;},&quot;connectorInfo&quot;:{&quot;type&quot;:&quot;LINE&quot;,&quot;offset&quot;:{&quot;x&quot;:0,&quot;y&quot;:0},&quot;bending&quot;:0.1,&quot;customized&quot;:false}},&quot;7eaa5ff5-f5a1-4d36-97b4-598e57c9538f&quot;:{&quot;type&quot;:&quot;FIGURE_OBJECT&quot;,&quot;id&quot;:&quot;7eaa5ff5-f5a1-4d36-97b4-598e57c9538f&quot;,&quot;relativeTransform&quot;:{&quot;translate&quot;:{&quot;x&quot;:707.4950358767272,&quot;y&quot;:335.10295756587834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8&quot;},&quot;connectorInfo&quot;:{&quot;type&quot;:&quot;LINE&quot;,&quot;offset&quot;:{&quot;x&quot;:0,&quot;y&quot;:0},&quot;bending&quot;:0.1,&quot;customized&quot;:false}},&quot;bcab047b-0217-4bf1-bd5e-41f433892108&quot;:{&quot;type&quot;:&quot;FIGURE_OBJECT&quot;,&quot;id&quot;:&quot;bcab047b-0217-4bf1-bd5e-41f433892108&quot;,&quot;relativeTransform&quot;:{&quot;translate&quot;:{&quot;x&quot;:877.5403894526456,&quot;y&quot;:345.76830046466495},&quot;rotate&quot;:-0.14979829048473514,&quot;skewX&quot;:2.2204460492503146e-16,&quot;scale&quot;:{&quot;x&quot;:0.9999999999999997,&quot;y&quot;:1.0000000000000009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985&quot;}},&quot;23cbc9f0-1765-4ae1-8586-5f1a73177233&quot;:{&quot;type&quot;:&quot;FIGURE_OBJECT&quot;,&quot;id&quot;:&quot;23cbc9f0-1765-4ae1-8586-5f1a73177233&quot;,&quot;relativeTransform&quot;:{&quot;translate&quot;:{&quot;x&quot;:871.4574626459723,&quot;y&quot;:342.11137497665845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&quot;},&quot;connectorInfo&quot;:{&quot;type&quot;:&quot;LINE&quot;,&quot;offset&quot;:{&quot;x&quot;:0,&quot;y&quot;:0},&quot;bending&quot;:0.1,&quot;customized&quot;:false}},&quot;04ca0471-34d1-41af-927e-d2d11817f0e6&quot;:{&quot;type&quot;:&quot;FIGURE_OBJECT&quot;,&quot;id&quot;:&quot;04ca0471-34d1-41af-927e-d2d11817f0e6&quot;,&quot;relativeTransform&quot;:{&quot;translate&quot;:{&quot;x&quot;:881.287000443069,&quot;y&quot;:340.80766133557427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5&quot;},&quot;connectorInfo&quot;:{&quot;type&quot;:&quot;LINE&quot;,&quot;offset&quot;:{&quot;x&quot;:0,&quot;y&quot;:0},&quot;bending&quot;:0.1,&quot;customized&quot;:false}},&quot;0e29cee6-d6e5-480e-9e55-b8b4936069ca&quot;:{&quot;type&quot;:&quot;FIGURE_OBJECT&quot;,&quot;id&quot;:&quot;0e29cee6-d6e5-480e-9e55-b8b4936069ca&quot;,&quot;path&quot;:{&quot;type&quot;:&quot;POLY_LINE&quot;,&quot;points&quot;:[{&quot;x&quot;:-347.939597843324,&quot;y&quot;:64.97875955739369},{&quot;x&quot;:-323.7330997801146,&quot;y&quot;:64.97875955739369},{&quot;x&quot;:-278.3497031777094,&quot;y&quot;:57.31256635433859},{&quot;x&quot;:-194.28020470275527,&quot;y&quot;:64.9685936900966},{&quot;x&quot;:-148.0138663091391,&quot;y&quot;:51.42867478714739},{&quot;x&quot;:-109.83632878046481,&quot;y&quot;:56.35753721705548},{&quot;x&quot;:-77.49501555795422,&quot;y&quot;:51.1267897571953},{&quot;x&quot;:-10.239692054731888,&quot;y&quot;:63.61735668992119},{&quot;x&quot;:47.22500395921994,&quot;y&quot;:55.27526479681783},{&quot;x&quot;:88.98930966695484,&quot;y&quot;:65.30601619565805},{&quot;x&quot;:128.12047558984312,&quot;y&quot;:60.78912544233878},{&quot;x&quot;:161.4797848879383,&quot;y&quot;:64.28565683103932},{&quot;x&quot;:166.93615003044803,&quot;y&quot;:64.28565683103932}],&quot;closed&quot;:false},&quot;pathSmoothing&quot;:{&quot;type&quot;:&quot;BISECT_SMOOTHING&quot;,&quot;smoothing&quot;:1,&quot;endPointMirroring&quot;:&quot;MIRROR_TANGENT_BOTH&quot;},&quot;pathStyles&quot;:[{&quot;type&quot;:&quot;FILL&quot;,&quot;fillStyle&quot;:&quot;transparent&quot;},{&quot;type&quot;:&quot;STROKE&quot;,&quot;strokeStyle&quot;:&quot;black&quot;,&quot;lineWidth&quot;:2,&quot;lineJoin&quot;:&quot;round&quot;}],&quot;relativeTransform&quot;:{&quot;translate&quot;:{&quot;x&quot;:71.4000826952261,&quot;y&quot;:-124.81915746086383},&quot;rotate&quot;:0,&quot;skewX&quot;:0,&quot;scale&quot;:{&quot;x&quot;:1,&quot;y&quot;:1}},&quot;parent&quot;:{&quot;type&quot;:&quot;CHILD&quot;,&quot;parentId&quot;:&quot;06aac56a-6721-4a99-b1fb-304737c7aa75&quot;,&quot;order&quot;:&quot;99997&quot;},&quot;connectorInfo&quot;:{&quot;type&quot;:&quot;CUBIC&quot;,&quot;offset&quot;:{&quot;x&quot;:0,&quot;y&quot;:0},&quot;bending&quot;:0.1,&quot;customized&quot;:true}}}}"/>
  <p:tag name="TRANSPARENTBACKGROUND" val="true"/>
  <p:tag name="VERSION" val="1757407135358"/>
  <p:tag name="TITLE" val="Untitled"/>
  <p:tag name="CREATORNAME" val="Nano Bio"/>
  <p:tag name="DATEINSERTED" val="175740716784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fd1875d1d18c9d8f7bda9"/>
  <p:tag name="BIOJSON" val="{&quot;id&quot;:&quot;78d797dd-27b9-474e-b6e1-a0bbc2e9979a&quot;,&quot;objects&quot;:{&quot;78d797dd-27b9-474e-b6e1-a0bbc2e9979a&quot;:{&quot;id&quot;:&quot;78d797dd-27b9-474e-b6e1-a0bbc2e9979a&quot;,&quot;type&quot;:&quot;FIGURE_OBJECT&quot;,&quot;document&quot;:{&quot;type&quot;:&quot;DOCUMENT_GROUP&quot;,&quot;canvasType&quot;:&quot;FIGURE&quot;,&quot;units&quot;:&quot;in&quot;}},&quot;c460310c-2567-45cb-a36a-749356260813&quot;:{&quot;id&quot;:&quot;c460310c-2567-45cb-a36a-74935626081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960,&quot;y&quot;:672}},&quot;pathStyles&quot;:[{&quot;type&quot;:&quot;FILL&quot;,&quot;fillStyle&quot;:&quot;rgba(0,0,0,0)&quot;}],&quot;parent&quot;:{&quot;parentId&quot;:&quot;78d797dd-27b9-474e-b6e1-a0bbc2e9979a&quot;,&quot;type&quot;:&quot;FRAME&quot;,&quot;order&quot;:&quot;5&quot;}},&quot;06aac56a-6721-4a99-b1fb-304737c7aa75&quot;:{&quot;id&quot;:&quot;06aac56a-6721-4a99-b1fb-304737c7aa75&quot;,&quot;type&quot;:&quot;FIGURE_OBJECT&quot;,&quot;document&quot;:{&quot;type&quot;:&quot;FIGURE&quot;,&quot;canvasType&quot;:&quot;FIGURE&quot;,&quot;units&quot;:&quot;in&quot;,&quot;aspectRatio&quot;:1.7777777777777777},&quot;parent&quot;:{&quot;parentId&quot;:&quot;78d797dd-27b9-474e-b6e1-a0bbc2e9979a&quot;,&quot;type&quot;:&quot;DOCUMENT&quot;,&quot;order&quot;:&quot;5&quot;}},&quot;1b1c015a-83e6-4b17-9819-f75732948227&quot;:{&quot;id&quot;:&quot;1b1c015a-83e6-4b17-9819-f75732948227&quot;,&quot;type&quot;:&quot;FIGURE_OBJECT&quot;,&quot;relativeTransform&quot;:{&quot;translate&quot;:{&quot;x&quot;:0,&quot;y&quot;:-65.75999999999999},&quot;rotate&quot;:0,&quot;skewX&quot;:0,&quot;scale&quot;:{&quot;x&quot;:1,&quot;y&quot;:1}},&quot;path&quot;:{&quot;type&quot;:&quot;RECT&quot;,&quot;size&quot;:{&quot;x&quot;:960,&quot;y&quot;:540.48}},&quot;pathStyles&quot;:[{&quot;type&quot;:&quot;FILL&quot;,&quot;fillStyle&quot;:&quot;rgba(0,0,0,0)&quot;}],&quot;parent&quot;:{&quot;type&quot;:&quot;FRAME&quot;,&quot;parentId&quot;:&quot;06aac56a-6721-4a99-b1fb-304737c7aa75&quot;,&quot;order&quot;:&quot;5&quot;}},&quot;e2faefc0-c7af-4a86-94e4-4e4203d14b2a&quot;:{&quot;id&quot;:&quot;e2faefc0-c7af-4a86-94e4-4e4203d14b2a&quot;,&quot;type&quot;:&quot;FIGURE_OBJECT&quot;,&quot;guide&quot;:{&quot;type&quot;:&quot;GRID&quot;,&quot;distance&quot;:0.5,&quot;units&quot;:&quot;in&quot;},&quot;parent&quot;:{&quot;parentId&quot;:&quot;78d797dd-27b9-474e-b6e1-a0bbc2e9979a&quot;,&quot;type&quot;:&quot;GUIDE&quot;,&quot;order&quot;:&quot;5&quot;}},&quot;946ada05-c918-472d-8b69-52528842f500&quot;:{&quot;id&quot;:&quot;946ada05-c918-472d-8b69-52528842f500&quot;,&quot;name&quot;:&quot;Soil profile (tropical)&quot;,&quot;displayName&quot;:&quot;&quot;,&quot;type&quot;:&quot;FIGURE_OBJECT&quot;,&quot;relativeTransform&quot;:{&quot;translate&quot;:{&quot;x&quot;:-346.2267458603309,&quot;y&quot;:-89.96195248380133},&quot;rotate&quot;:0,&quot;skewX&quot;:0,&quot;scale&quot;:{&quot;x&quot;:3.5188888888888883,&quot;y&quot;:3.5188888888888874}},&quot;image&quot;:{&quot;url&quot;:&quot;https://icons.cdn.biorender.com/biorender/5b159aa3ae5733001464d9ad/20220919180048/image/5b159aa3ae5733001464d9ad.png&quot;,&quot;isPremium&quot;:false,&quot;isOrgIcon&quot;:false,&quot;size&quot;:{&quot;x&quot;:150,&quot;y&quot;:180}},&quot;source&quot;:{&quot;id&quot;:&quot;5b159aa3ae5733001464d9ad&quot;,&quot;version&quot;:&quot;20220919180048&quot;,&quot;type&quot;:&quot;ASSETS&quot;},&quot;isPremium&quot;:false,&quot;parent&quot;:{&quot;type&quot;:&quot;CHILD&quot;,&quot;parentId&quot;:&quot;8d34cf5e-3367-4c65-bbc4-0d4f40f5d488&quot;,&quot;order&quot;:&quot;5&quot;},&quot;styles&quot;:{&quot;editable&quot;:[{&quot;styleName&quot;:&quot;MONOCHROME_COLOR&quot;,&quot;index&quot;:0,&quot;color&quot;:&quot;#BBBBBC&quot;}]}},&quot;8d34cf5e-3367-4c65-bbc4-0d4f40f5d488&quot;:{&quot;type&quot;:&quot;FIGURE_OBJECT&quot;,&quot;id&quot;:&quot;8d34cf5e-3367-4c65-bbc4-0d4f40f5d488&quot;,&quot;parent&quot;:{&quot;type&quot;:&quot;CHILD&quot;,&quot;parentId&quot;:&quot;06aac56a-6721-4a99-b1fb-304737c7aa75&quot;,&quot;order&quot;:&quot;5&quot;},&quot;relativeTransform&quot;:{&quot;translate&quot;:{&quot;x&quot;:242.08766148724055,&quot;y&quot;:607.9175008286637},&quot;rotate&quot;:0,&quot;skewX&quot;:0,&quot;scale&quot;:{&quot;x&quot;:1,&quot;y&quot;:1}}},&quot;14f7b96b-e1ca-4f9f-86dd-037171aa65df&quot;:{&quot;type&quot;:&quot;FIGURE_OBJECT&quot;,&quot;id&quot;:&quot;14f7b96b-e1ca-4f9f-86dd-037171aa65df&quot;,&quot;parent&quot;:{&quot;type&quot;:&quot;CROP&quot;,&quot;parentId&quot;:&quot;8d34cf5e-3367-4c65-bbc4-0d4f40f5d488&quot;,&quot;order&quot;:&quot;5&quot;},&quot;relativeTransform&quot;:{&quot;translate&quot;:{&quot;x&quot;:-346.2267458603309,&quot;y&quot;:-380.66929589632815},&quot;rotate&quot;:0,&quot;skewX&quot;:0,&quot;scale&quot;:{&quot;x&quot;:263.9166666666667,&quot;y&quot;:25.992656587473125}},&quot;path&quot;:{&quot;type&quot;:&quot;RECT&quot;,&quot;size&quot;:{&quot;x&quot;:2,&quot;y&quot;:2}},&quot;pathStyles&quot;:[{&quot;type&quot;:&quot;FILL&quot;,&quot;fillStyle&quot;:&quot;#fff&quot;}],&quot;isFrozen&quot;:true},&quot;9a9097df-d86b-45ea-a922-7edd9b4793c5&quot;:{&quot;type&quot;:&quot;FIGURE_OBJECT&quot;,&quot;id&quot;:&quot;9a9097df-d86b-45ea-a922-7edd9b4793c5&quot;,&quot;relativeTransform&quot;:{&quot;translate&quot;:{&quot;x&quot;:-401.7303661200721,&quot;y&quot;:-267.5880035133023},&quot;rotate&quot;:0.20141032561522776,&quot;skewX&quot;:0,&quot;scale&quot;:{&quot;x&quot;:1,&quot;y&quot;:1}},&quot;opacity&quot;:1,&quot;path&quot;:{&quot;type&quot;:&quot;RECT&quot;,&quot;size&quot;:{&quot;x&quot;:100.00000000000004,&quot;y&quot;:10.5},&quot;cornerRounding&quot;:{&quot;type&quot;:&quot;ARC_LENGTH&quot;,&quot;global&quot;:0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7&quot;}},&quot;080d34f7-03fb-48bb-ba73-11030c8b7960&quot;:{&quot;type&quot;:&quot;FIGURE_OBJECT&quot;,&quot;id&quot;:&quot;080d34f7-03fb-48bb-ba73-11030c8b7960&quot;,&quot;relativeTransform&quot;:{&quot;translate&quot;:{&quot;x&quot;:-363.523801510184,&quot;y&quot;:-243.39772615773032},&quot;rotate&quot;:-1.4672342212328318,&quot;skewX&quot;:-2.775557561562892e-17,&quot;scale&quot;:{&quot;x&quot;:0.9999999999999999,&quot;y&quot;:0.9999999999999999}},&quot;opacity&quot;:1,&quot;path&quot;:{&quot;type&quot;:&quot;RIGHT_TRIANGLE&quot;,&quot;size&quot;:{&quot;x&quot;:21.47970194676562,&quot;y&quot;:17.122211804193345},&quot;cornerRounding&quot;:{&quot;type&quot;:&quot;ARC_LENGTH&quot;,&quot;global&quot;:0},&quot;selectedObjectIds&quot;:[&quot;080d34f7-03fb-48bb-ba73-11030c8b7960&quot;]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5&quot;}},&quot;7d789967-8e4c-4c48-a758-033901fee5ce&quot;:{&quot;type&quot;:&quot;FIGURE_OBJECT&quot;,&quot;id&quot;:&quot;7d789967-8e4c-4c48-a758-033901fee5ce&quot;,&quot;relativeTransform&quot;:{&quot;translate&quot;:{&quot;x&quot;:702.0778955561613,&quot;y&quot;:338.1524862556804},&quot;rotate&quot;:0.26140989091003985,&quot;skewX&quot;:5.551115123125783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5&quot;}},&quot;ee41f619-0e0a-4406-97cb-0b3886c26200&quot;:{&quot;type&quot;:&quot;FIGURE_OBJECT&quot;,&quot;id&quot;:&quot;ee41f619-0e0a-4406-97cb-0b3886c26200&quot;,&quot;relativeTransform&quot;:{&quot;translate&quot;:{&quot;x&quot;:558.632544007077,&quot;y&quot;:345.8687685657045},&quot;rotate&quot;:1.1102230246251565e-16,&quot;skewX&quot;:5.551115123125785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7&quot;}},&quot;9f09f498-2c3e-4231-9448-34908aa27338&quot;:{&quot;type&quot;:&quot;FIGURE_OBJECT&quot;,&quot;id&quot;:&quot;9f09f498-2c3e-4231-9448-34908aa27338&quot;,&quot;relativeTransform&quot;:{&quot;translate&quot;:{&quot;x&quot;:552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8&quot;},&quot;connectorInfo&quot;:{&quot;type&quot;:&quot;LINE&quot;,&quot;offset&quot;:{&quot;x&quot;:0,&quot;y&quot;:0},&quot;bending&quot;:0.1,&quot;customized&quot;:false}},&quot;234a7189-9121-4d37-94c1-287f18e82ebe&quot;:{&quot;type&quot;:&quot;FIGURE_OBJECT&quot;,&quot;id&quot;:&quot;234a7189-9121-4d37-94c1-287f18e82ebe&quot;,&quot;relativeTransform&quot;:{&quot;translate&quot;:{&quot;x&quot;:-349.2378941762925,&quot;y&quot;:-230.94050477352502},&quot;rotate&quot;:0},&quot;opacity&quot;:1,&quot;path&quot;:{&quot;type&quot;:&quot;POLY_LINE&quot;,&quot;points&quot;:[{&quot;x&quot;:-1.064465213298227,&quot;y&quot;:0},{&quot;x&quot;:1.064465213298227,&quot;y&quot;:0}],&quot;closed&quot;:false},&quot;pathStyles&quot;:[{&quot;type&quot;:&quot;FILL&quot;,&quot;fillStyle&quot;:&quot;rgba(0,0,0,0)&quot;},{&quot;type&quot;:&quot;STROKE&quot;,&quot;strokeStyle&quot;:&quot;#232323&quot;,&quot;lineWidth&quot;:0.41659187665963066,&quot;lineJoin&quot;:&quot;round&quot;}],&quot;isLocked&quot;:false,&quot;parent&quot;:{&quot;type&quot;:&quot;CHILD&quot;,&quot;parentId&quot;:&quot;06aac56a-6721-4a99-b1fb-304737c7aa75&quot;,&quot;order&quot;:&quot;999&quot;},&quot;connectorInfo&quot;:{&quot;type&quot;:&quot;LINE&quot;,&quot;offset&quot;:{&quot;x&quot;:0,&quot;y&quot;:0},&quot;bending&quot;:0.1,&quot;customized&quot;:false}},&quot;f84257f2-2771-4577-a996-dc5295963c6c&quot;:{&quot;type&quot;:&quot;FIGURE_OBJECT&quot;,&quot;id&quot;:&quot;f84257f2-2771-4577-a996-dc5295963c6c&quot;,&quot;relativeTransform&quot;:{&quot;translate&quot;:{&quot;x&quot;:565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5&quot;},&quot;connectorInfo&quot;:{&quot;type&quot;:&quot;LINE&quot;,&quot;offset&quot;:{&quot;x&quot;:0,&quot;y&quot;:0},&quot;bending&quot;:0.1,&quot;customized&quot;:false}},&quot;17cd7440-2e60-45ba-8cff-29536871e3d6&quot;:{&quot;type&quot;:&quot;FIGURE_OBJECT&quot;,&quot;id&quot;:&quot;17cd7440-2e60-45ba-8cff-29536871e3d6&quot;,&quot;relativeTransform&quot;:{&quot;translate&quot;:{&quot;x&quot;:697.9637858767272,&quot;y&quot;:332.36895756587836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7&quot;},&quot;connectorInfo&quot;:{&quot;type&quot;:&quot;LINE&quot;,&quot;offset&quot;:{&quot;x&quot;:0,&quot;y&quot;:0},&quot;bending&quot;:0.1,&quot;customized&quot;:false}},&quot;7eaa5ff5-f5a1-4d36-97b4-598e57c9538f&quot;:{&quot;type&quot;:&quot;FIGURE_OBJECT&quot;,&quot;id&quot;:&quot;7eaa5ff5-f5a1-4d36-97b4-598e57c9538f&quot;,&quot;relativeTransform&quot;:{&quot;translate&quot;:{&quot;x&quot;:707.4950358767272,&quot;y&quot;:335.10295756587834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8&quot;},&quot;connectorInfo&quot;:{&quot;type&quot;:&quot;LINE&quot;,&quot;offset&quot;:{&quot;x&quot;:0,&quot;y&quot;:0},&quot;bending&quot;:0.1,&quot;customized&quot;:false}},&quot;bcab047b-0217-4bf1-bd5e-41f433892108&quot;:{&quot;type&quot;:&quot;FIGURE_OBJECT&quot;,&quot;id&quot;:&quot;bcab047b-0217-4bf1-bd5e-41f433892108&quot;,&quot;relativeTransform&quot;:{&quot;translate&quot;:{&quot;x&quot;:877.5403894526456,&quot;y&quot;:345.76830046466495},&quot;rotate&quot;:-0.14979829048473514,&quot;skewX&quot;:2.2204460492503146e-16,&quot;scale&quot;:{&quot;x&quot;:0.9999999999999997,&quot;y&quot;:1.0000000000000009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985&quot;}},&quot;23cbc9f0-1765-4ae1-8586-5f1a73177233&quot;:{&quot;type&quot;:&quot;FIGURE_OBJECT&quot;,&quot;id&quot;:&quot;23cbc9f0-1765-4ae1-8586-5f1a73177233&quot;,&quot;relativeTransform&quot;:{&quot;translate&quot;:{&quot;x&quot;:871.4574626459723,&quot;y&quot;:342.11137497665845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&quot;},&quot;connectorInfo&quot;:{&quot;type&quot;:&quot;LINE&quot;,&quot;offset&quot;:{&quot;x&quot;:0,&quot;y&quot;:0},&quot;bending&quot;:0.1,&quot;customized&quot;:false}},&quot;04ca0471-34d1-41af-927e-d2d11817f0e6&quot;:{&quot;type&quot;:&quot;FIGURE_OBJECT&quot;,&quot;id&quot;:&quot;04ca0471-34d1-41af-927e-d2d11817f0e6&quot;,&quot;relativeTransform&quot;:{&quot;translate&quot;:{&quot;x&quot;:881.287000443069,&quot;y&quot;:340.80766133557427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5&quot;},&quot;connectorInfo&quot;:{&quot;type&quot;:&quot;LINE&quot;,&quot;offset&quot;:{&quot;x&quot;:0,&quot;y&quot;:0},&quot;bending&quot;:0.1,&quot;customized&quot;:false}},&quot;0e29cee6-d6e5-480e-9e55-b8b4936069ca&quot;:{&quot;type&quot;:&quot;FIGURE_OBJECT&quot;,&quot;id&quot;:&quot;0e29cee6-d6e5-480e-9e55-b8b4936069ca&quot;,&quot;path&quot;:{&quot;type&quot;:&quot;POLY_LINE&quot;,&quot;points&quot;:[{&quot;x&quot;:-347.939597843324,&quot;y&quot;:64.97875955739369},{&quot;x&quot;:-323.7330997801146,&quot;y&quot;:64.97875955739369},{&quot;x&quot;:-278.3497031777094,&quot;y&quot;:57.31256635433859},{&quot;x&quot;:-194.28020470275527,&quot;y&quot;:64.9685936900966},{&quot;x&quot;:-148.0138663091391,&quot;y&quot;:51.42867478714739},{&quot;x&quot;:-109.83632878046481,&quot;y&quot;:56.35753721705548},{&quot;x&quot;:-77.49501555795422,&quot;y&quot;:51.1267897571953},{&quot;x&quot;:-10.239692054731888,&quot;y&quot;:63.61735668992119},{&quot;x&quot;:47.22500395921994,&quot;y&quot;:55.27526479681783},{&quot;x&quot;:88.98930966695484,&quot;y&quot;:65.30601619565805},{&quot;x&quot;:128.12047558984312,&quot;y&quot;:60.78912544233878},{&quot;x&quot;:161.4797848879383,&quot;y&quot;:64.28565683103932},{&quot;x&quot;:166.93615003044803,&quot;y&quot;:64.28565683103932}],&quot;closed&quot;:false},&quot;pathSmoothing&quot;:{&quot;type&quot;:&quot;BISECT_SMOOTHING&quot;,&quot;smoothing&quot;:1,&quot;endPointMirroring&quot;:&quot;MIRROR_TANGENT_BOTH&quot;},&quot;pathStyles&quot;:[{&quot;type&quot;:&quot;FILL&quot;,&quot;fillStyle&quot;:&quot;transparent&quot;},{&quot;type&quot;:&quot;STROKE&quot;,&quot;strokeStyle&quot;:&quot;black&quot;,&quot;lineWidth&quot;:2,&quot;lineJoin&quot;:&quot;round&quot;}],&quot;relativeTransform&quot;:{&quot;translate&quot;:{&quot;x&quot;:71.4000826952261,&quot;y&quot;:-124.81915746086383},&quot;rotate&quot;:0,&quot;skewX&quot;:0,&quot;scale&quot;:{&quot;x&quot;:1,&quot;y&quot;:1}},&quot;parent&quot;:{&quot;type&quot;:&quot;CHILD&quot;,&quot;parentId&quot;:&quot;06aac56a-6721-4a99-b1fb-304737c7aa75&quot;,&quot;order&quot;:&quot;99997&quot;},&quot;connectorInfo&quot;:{&quot;type&quot;:&quot;CUBIC&quot;,&quot;offset&quot;:{&quot;x&quot;:0,&quot;y&quot;:0},&quot;bending&quot;:0.1,&quot;customized&quot;:true}}}}"/>
  <p:tag name="TRANSPARENTBACKGROUND" val="true"/>
  <p:tag name="VERSION" val="1757407135358"/>
  <p:tag name="TITLE" val="Untitled"/>
  <p:tag name="CREATORNAME" val="Nano Bio"/>
  <p:tag name="DATEINSERTED" val="175740716784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8bfd1875d1d18c9d8f7bda9"/>
  <p:tag name="BIOJSON" val="{&quot;id&quot;:&quot;78d797dd-27b9-474e-b6e1-a0bbc2e9979a&quot;,&quot;objects&quot;:{&quot;78d797dd-27b9-474e-b6e1-a0bbc2e9979a&quot;:{&quot;id&quot;:&quot;78d797dd-27b9-474e-b6e1-a0bbc2e9979a&quot;,&quot;type&quot;:&quot;FIGURE_OBJECT&quot;,&quot;document&quot;:{&quot;type&quot;:&quot;DOCUMENT_GROUP&quot;,&quot;canvasType&quot;:&quot;FIGURE&quot;,&quot;units&quot;:&quot;in&quot;}},&quot;c460310c-2567-45cb-a36a-749356260813&quot;:{&quot;id&quot;:&quot;c460310c-2567-45cb-a36a-749356260813&quot;,&quot;type&quot;:&quot;FIGURE_OBJECT&quot;,&quot;relativeTransform&quot;:{&quot;translate&quot;:{&quot;x&quot;:0,&quot;y&quot;:0},&quot;rotate&quot;:0,&quot;skewX&quot;:0,&quot;scale&quot;:{&quot;x&quot;:1,&quot;y&quot;:1}},&quot;path&quot;:{&quot;type&quot;:&quot;RECT&quot;,&quot;size&quot;:{&quot;x&quot;:960,&quot;y&quot;:672}},&quot;pathStyles&quot;:[{&quot;type&quot;:&quot;FILL&quot;,&quot;fillStyle&quot;:&quot;rgba(0,0,0,0)&quot;}],&quot;parent&quot;:{&quot;parentId&quot;:&quot;78d797dd-27b9-474e-b6e1-a0bbc2e9979a&quot;,&quot;type&quot;:&quot;FRAME&quot;,&quot;order&quot;:&quot;5&quot;}},&quot;06aac56a-6721-4a99-b1fb-304737c7aa75&quot;:{&quot;id&quot;:&quot;06aac56a-6721-4a99-b1fb-304737c7aa75&quot;,&quot;type&quot;:&quot;FIGURE_OBJECT&quot;,&quot;document&quot;:{&quot;type&quot;:&quot;FIGURE&quot;,&quot;canvasType&quot;:&quot;FIGURE&quot;,&quot;units&quot;:&quot;in&quot;,&quot;aspectRatio&quot;:1.7777777777777777},&quot;parent&quot;:{&quot;parentId&quot;:&quot;78d797dd-27b9-474e-b6e1-a0bbc2e9979a&quot;,&quot;type&quot;:&quot;DOCUMENT&quot;,&quot;order&quot;:&quot;5&quot;}},&quot;1b1c015a-83e6-4b17-9819-f75732948227&quot;:{&quot;id&quot;:&quot;1b1c015a-83e6-4b17-9819-f75732948227&quot;,&quot;type&quot;:&quot;FIGURE_OBJECT&quot;,&quot;relativeTransform&quot;:{&quot;translate&quot;:{&quot;x&quot;:0,&quot;y&quot;:-65.75999999999999},&quot;rotate&quot;:0,&quot;skewX&quot;:0,&quot;scale&quot;:{&quot;x&quot;:1,&quot;y&quot;:1}},&quot;path&quot;:{&quot;type&quot;:&quot;RECT&quot;,&quot;size&quot;:{&quot;x&quot;:960,&quot;y&quot;:540.48}},&quot;pathStyles&quot;:[{&quot;type&quot;:&quot;FILL&quot;,&quot;fillStyle&quot;:&quot;rgba(0,0,0,0)&quot;}],&quot;parent&quot;:{&quot;type&quot;:&quot;FRAME&quot;,&quot;parentId&quot;:&quot;06aac56a-6721-4a99-b1fb-304737c7aa75&quot;,&quot;order&quot;:&quot;5&quot;}},&quot;e2faefc0-c7af-4a86-94e4-4e4203d14b2a&quot;:{&quot;id&quot;:&quot;e2faefc0-c7af-4a86-94e4-4e4203d14b2a&quot;,&quot;type&quot;:&quot;FIGURE_OBJECT&quot;,&quot;guide&quot;:{&quot;type&quot;:&quot;GRID&quot;,&quot;distance&quot;:0.5,&quot;units&quot;:&quot;in&quot;},&quot;parent&quot;:{&quot;parentId&quot;:&quot;78d797dd-27b9-474e-b6e1-a0bbc2e9979a&quot;,&quot;type&quot;:&quot;GUIDE&quot;,&quot;order&quot;:&quot;5&quot;}},&quot;946ada05-c918-472d-8b69-52528842f500&quot;:{&quot;id&quot;:&quot;946ada05-c918-472d-8b69-52528842f500&quot;,&quot;name&quot;:&quot;Soil profile (tropical)&quot;,&quot;displayName&quot;:&quot;&quot;,&quot;type&quot;:&quot;FIGURE_OBJECT&quot;,&quot;relativeTransform&quot;:{&quot;translate&quot;:{&quot;x&quot;:-346.2267458603309,&quot;y&quot;:-89.96195248380133},&quot;rotate&quot;:0,&quot;skewX&quot;:0,&quot;scale&quot;:{&quot;x&quot;:3.5188888888888883,&quot;y&quot;:3.5188888888888874}},&quot;image&quot;:{&quot;url&quot;:&quot;https://icons.cdn.biorender.com/biorender/5b159aa3ae5733001464d9ad/20220919180048/image/5b159aa3ae5733001464d9ad.png&quot;,&quot;isPremium&quot;:false,&quot;isOrgIcon&quot;:false,&quot;size&quot;:{&quot;x&quot;:150,&quot;y&quot;:180}},&quot;source&quot;:{&quot;id&quot;:&quot;5b159aa3ae5733001464d9ad&quot;,&quot;version&quot;:&quot;20220919180048&quot;,&quot;type&quot;:&quot;ASSETS&quot;},&quot;isPremium&quot;:false,&quot;parent&quot;:{&quot;type&quot;:&quot;CHILD&quot;,&quot;parentId&quot;:&quot;8d34cf5e-3367-4c65-bbc4-0d4f40f5d488&quot;,&quot;order&quot;:&quot;5&quot;},&quot;styles&quot;:{&quot;editable&quot;:[{&quot;styleName&quot;:&quot;MONOCHROME_COLOR&quot;,&quot;index&quot;:0,&quot;color&quot;:&quot;#BBBBBC&quot;}]}},&quot;8d34cf5e-3367-4c65-bbc4-0d4f40f5d488&quot;:{&quot;type&quot;:&quot;FIGURE_OBJECT&quot;,&quot;id&quot;:&quot;8d34cf5e-3367-4c65-bbc4-0d4f40f5d488&quot;,&quot;parent&quot;:{&quot;type&quot;:&quot;CHILD&quot;,&quot;parentId&quot;:&quot;06aac56a-6721-4a99-b1fb-304737c7aa75&quot;,&quot;order&quot;:&quot;5&quot;},&quot;relativeTransform&quot;:{&quot;translate&quot;:{&quot;x&quot;:1017.4415843812867,&quot;y&quot;:715.8565105793784},&quot;rotate&quot;:0,&quot;skewX&quot;:0,&quot;scale&quot;:{&quot;x&quot;:1,&quot;y&quot;:1}}},&quot;14f7b96b-e1ca-4f9f-86dd-037171aa65df&quot;:{&quot;type&quot;:&quot;FIGURE_OBJECT&quot;,&quot;id&quot;:&quot;14f7b96b-e1ca-4f9f-86dd-037171aa65df&quot;,&quot;parent&quot;:{&quot;type&quot;:&quot;CROP&quot;,&quot;parentId&quot;:&quot;8d34cf5e-3367-4c65-bbc4-0d4f40f5d488&quot;,&quot;order&quot;:&quot;5&quot;},&quot;relativeTransform&quot;:{&quot;translate&quot;:{&quot;x&quot;:-346.2267458603309,&quot;y&quot;:-380.66929589632815},&quot;rotate&quot;:0,&quot;skewX&quot;:0,&quot;scale&quot;:{&quot;x&quot;:263.9166666666667,&quot;y&quot;:25.992656587473125}},&quot;path&quot;:{&quot;type&quot;:&quot;RECT&quot;,&quot;size&quot;:{&quot;x&quot;:2,&quot;y&quot;:2}},&quot;pathStyles&quot;:[{&quot;type&quot;:&quot;FILL&quot;,&quot;fillStyle&quot;:&quot;#fff&quot;}],&quot;isFrozen&quot;:true},&quot;9a9097df-d86b-45ea-a922-7edd9b4793c5&quot;:{&quot;type&quot;:&quot;FIGURE_OBJECT&quot;,&quot;id&quot;:&quot;9a9097df-d86b-45ea-a922-7edd9b4793c5&quot;,&quot;relativeTransform&quot;:{&quot;translate&quot;:{&quot;x&quot;:-175.64719733217248,&quot;y&quot;:-195.74296103336468},&quot;rotate&quot;:0.20141032561522776,&quot;skewX&quot;:0,&quot;scale&quot;:{&quot;x&quot;:1,&quot;y&quot;:1}},&quot;opacity&quot;:1,&quot;path&quot;:{&quot;type&quot;:&quot;RECT&quot;,&quot;size&quot;:{&quot;x&quot;:100.00000000000004,&quot;y&quot;:10.5},&quot;cornerRounding&quot;:{&quot;type&quot;:&quot;ARC_LENGTH&quot;,&quot;global&quot;:0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7&quot;}},&quot;080d34f7-03fb-48bb-ba73-11030c8b7960&quot;:{&quot;type&quot;:&quot;FIGURE_OBJECT&quot;,&quot;id&quot;:&quot;080d34f7-03fb-48bb-ba73-11030c8b7960&quot;,&quot;relativeTransform&quot;:{&quot;translate&quot;:{&quot;x&quot;:-137.44063272228436,&quot;y&quot;:-171.55268367779274},&quot;rotate&quot;:-1.4672342212328318,&quot;skewX&quot;:-2.775557561562892e-17,&quot;scale&quot;:{&quot;x&quot;:0.9999999999999999,&quot;y&quot;:0.9999999999999999}},&quot;opacity&quot;:1,&quot;path&quot;:{&quot;type&quot;:&quot;RIGHT_TRIANGLE&quot;,&quot;size&quot;:{&quot;x&quot;:21.47970194676562,&quot;y&quot;:17.122211804193345},&quot;cornerRounding&quot;:{&quot;type&quot;:&quot;ARC_LENGTH&quot;,&quot;global&quot;:0},&quot;selectedObjectIds&quot;:[&quot;080d34f7-03fb-48bb-ba73-11030c8b7960&quot;]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5&quot;}},&quot;7d789967-8e4c-4c48-a758-033901fee5ce&quot;:{&quot;type&quot;:&quot;FIGURE_OBJECT&quot;,&quot;id&quot;:&quot;7d789967-8e4c-4c48-a758-033901fee5ce&quot;,&quot;relativeTransform&quot;:{&quot;translate&quot;:{&quot;x&quot;:702.0778955561613,&quot;y&quot;:338.1524862556804},&quot;rotate&quot;:0.26140989091003985,&quot;skewX&quot;:5.551115123125783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5&quot;}},&quot;ee41f619-0e0a-4406-97cb-0b3886c26200&quot;:{&quot;type&quot;:&quot;FIGURE_OBJECT&quot;,&quot;id&quot;:&quot;ee41f619-0e0a-4406-97cb-0b3886c26200&quot;,&quot;relativeTransform&quot;:{&quot;translate&quot;:{&quot;x&quot;:558.632544007077,&quot;y&quot;:345.8687685657045},&quot;rotate&quot;:1.1102230246251565e-16,&quot;skewX&quot;:5.551115123125785e-17,&quot;scale&quot;:{&quot;x&quot;:1,&quot;y&quot;:1.0000000000000002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7&quot;}},&quot;9f09f498-2c3e-4231-9448-34908aa27338&quot;:{&quot;type&quot;:&quot;FIGURE_OBJECT&quot;,&quot;id&quot;:&quot;9f09f498-2c3e-4231-9448-34908aa27338&quot;,&quot;relativeTransform&quot;:{&quot;translate&quot;:{&quot;x&quot;:552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8&quot;},&quot;connectorInfo&quot;:{&quot;type&quot;:&quot;LINE&quot;,&quot;offset&quot;:{&quot;x&quot;:0,&quot;y&quot;:0},&quot;bending&quot;:0.1,&quot;customized&quot;:false}},&quot;234a7189-9121-4d37-94c1-287f18e82ebe&quot;:{&quot;type&quot;:&quot;FIGURE_OBJECT&quot;,&quot;id&quot;:&quot;234a7189-9121-4d37-94c1-287f18e82ebe&quot;,&quot;relativeTransform&quot;:{&quot;translate&quot;:{&quot;x&quot;:-349.2378941762925,&quot;y&quot;:-230.94050477352502},&quot;rotate&quot;:0},&quot;opacity&quot;:1,&quot;path&quot;:{&quot;type&quot;:&quot;POLY_LINE&quot;,&quot;points&quot;:[{&quot;x&quot;:-1.064465213298227,&quot;y&quot;:0},{&quot;x&quot;:1.064465213298227,&quot;y&quot;:0}],&quot;closed&quot;:false},&quot;pathStyles&quot;:[{&quot;type&quot;:&quot;FILL&quot;,&quot;fillStyle&quot;:&quot;rgba(0,0,0,0)&quot;},{&quot;type&quot;:&quot;STROKE&quot;,&quot;strokeStyle&quot;:&quot;#232323&quot;,&quot;lineWidth&quot;:0.41659187665963066,&quot;lineJoin&quot;:&quot;round&quot;}],&quot;isLocked&quot;:false,&quot;parent&quot;:{&quot;type&quot;:&quot;CHILD&quot;,&quot;parentId&quot;:&quot;06aac56a-6721-4a99-b1fb-304737c7aa75&quot;,&quot;order&quot;:&quot;999&quot;},&quot;connectorInfo&quot;:{&quot;type&quot;:&quot;LINE&quot;,&quot;offset&quot;:{&quot;x&quot;:0,&quot;y&quot;:0},&quot;bending&quot;:0.1,&quot;customized&quot;:false}},&quot;f84257f2-2771-4577-a996-dc5295963c6c&quot;:{&quot;type&quot;:&quot;FIGURE_OBJECT&quot;,&quot;id&quot;:&quot;f84257f2-2771-4577-a996-dc5295963c6c&quot;,&quot;relativeTransform&quot;:{&quot;translate&quot;:{&quot;x&quot;:565.0262858767273,&quot;y&quot;:343.46270754725185},&quot;rotate&quot;:0,&quot;skewX&quot;:0,&quot;scale&quot;:{&quot;x&quot;:1,&quot;y&quot;:1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5&quot;},&quot;connectorInfo&quot;:{&quot;type&quot;:&quot;LINE&quot;,&quot;offset&quot;:{&quot;x&quot;:0,&quot;y&quot;:0},&quot;bending&quot;:0.1,&quot;customized&quot;:false}},&quot;17cd7440-2e60-45ba-8cff-29536871e3d6&quot;:{&quot;type&quot;:&quot;FIGURE_OBJECT&quot;,&quot;id&quot;:&quot;17cd7440-2e60-45ba-8cff-29536871e3d6&quot;,&quot;relativeTransform&quot;:{&quot;translate&quot;:{&quot;x&quot;:697.9637858767272,&quot;y&quot;:332.36895756587836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7&quot;},&quot;connectorInfo&quot;:{&quot;type&quot;:&quot;LINE&quot;,&quot;offset&quot;:{&quot;x&quot;:0,&quot;y&quot;:0},&quot;bending&quot;:0.1,&quot;customized&quot;:false}},&quot;7eaa5ff5-f5a1-4d36-97b4-598e57c9538f&quot;:{&quot;type&quot;:&quot;FIGURE_OBJECT&quot;,&quot;id&quot;:&quot;7eaa5ff5-f5a1-4d36-97b4-598e57c9538f&quot;,&quot;relativeTransform&quot;:{&quot;translate&quot;:{&quot;x&quot;:707.4950358767272,&quot;y&quot;:335.10295756587834},&quot;rotate&quot;:0.27424361257757407,&quot;skewX&quot;:0,&quot;scale&quot;:{&quot;x&quot;:1,&quot;y&quot;:1.0000000000000002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8&quot;},&quot;connectorInfo&quot;:{&quot;type&quot;:&quot;LINE&quot;,&quot;offset&quot;:{&quot;x&quot;:0,&quot;y&quot;:0},&quot;bending&quot;:0.1,&quot;customized&quot;:false}},&quot;bcab047b-0217-4bf1-bd5e-41f433892108&quot;:{&quot;type&quot;:&quot;FIGURE_OBJECT&quot;,&quot;id&quot;:&quot;bcab047b-0217-4bf1-bd5e-41f433892108&quot;,&quot;relativeTransform&quot;:{&quot;translate&quot;:{&quot;x&quot;:877.5403894526456,&quot;y&quot;:345.76830046466495},&quot;rotate&quot;:-0.14979829048473514,&quot;skewX&quot;:2.2204460492503146e-16,&quot;scale&quot;:{&quot;x&quot;:0.9999999999999997,&quot;y&quot;:1.0000000000000009}},&quot;opacity&quot;:1,&quot;path&quot;:{&quot;type&quot;:&quot;RECT&quot;,&quot;size&quot;:{&quot;x&quot;:31.21608338217443,&quot;y&quot;:17.064364272563623},&quot;cornerRounding&quot;:{&quot;type&quot;:&quot;ARC_LENGTH&quot;,&quot;global&quot;:15.707963267948966}},&quot;pathStyles&quot;:[{&quot;type&quot;:&quot;FILL&quot;,&quot;fillStyle&quot;:&quot;#EEF4FB&quot;},{&quot;type&quot;:&quot;STROKE&quot;,&quot;strokeStyle&quot;:&quot;#95AAD3&quot;,&quot;lineWidth&quot;:2,&quot;lineJoin&quot;:&quot;round&quot;}],&quot;isLocked&quot;:false,&quot;parent&quot;:{&quot;type&quot;:&quot;CHILD&quot;,&quot;parentId&quot;:&quot;06aac56a-6721-4a99-b1fb-304737c7aa75&quot;,&quot;order&quot;:&quot;99985&quot;}},&quot;23cbc9f0-1765-4ae1-8586-5f1a73177233&quot;:{&quot;type&quot;:&quot;FIGURE_OBJECT&quot;,&quot;id&quot;:&quot;23cbc9f0-1765-4ae1-8586-5f1a73177233&quot;,&quot;relativeTransform&quot;:{&quot;translate&quot;:{&quot;x&quot;:871.4574626459723,&quot;y&quot;:342.11137497665845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&quot;},&quot;connectorInfo&quot;:{&quot;type&quot;:&quot;LINE&quot;,&quot;offset&quot;:{&quot;x&quot;:0,&quot;y&quot;:0},&quot;bending&quot;:0.1,&quot;customized&quot;:false}},&quot;04ca0471-34d1-41af-927e-d2d11817f0e6&quot;:{&quot;type&quot;:&quot;FIGURE_OBJECT&quot;,&quot;id&quot;:&quot;04ca0471-34d1-41af-927e-d2d11817f0e6&quot;,&quot;relativeTransform&quot;:{&quot;translate&quot;:{&quot;x&quot;:881.287000443069,&quot;y&quot;:340.80766133557427},&quot;rotate&quot;:-0.13696456881720082,&quot;skewX&quot;:0,&quot;scale&quot;:{&quot;x&quot;:1,&quot;y&quot;:1.0000000000000004}},&quot;opacity&quot;:1,&quot;path&quot;:{&quot;type&quot;:&quot;POLY_LINE&quot;,&quot;points&quot;:[{&quot;x&quot;:-2.9370265436191136,&quot;y&quot;:0},{&quot;x&quot;:2.9370265436191136,&quot;y&quot;:0}],&quot;closed&quot;:false},&quot;pathStyles&quot;:[{&quot;type&quot;:&quot;FILL&quot;,&quot;fillStyle&quot;:&quot;rgba(0,0,0,0)&quot;},{&quot;type&quot;:&quot;STROKE&quot;,&quot;strokeStyle&quot;:&quot;#232323&quot;,&quot;lineWidth&quot;:0.9269488995225075,&quot;lineJoin&quot;:&quot;round&quot;}],&quot;isLocked&quot;:false,&quot;parent&quot;:{&quot;type&quot;:&quot;CHILD&quot;,&quot;parentId&quot;:&quot;06aac56a-6721-4a99-b1fb-304737c7aa75&quot;,&quot;order&quot;:&quot;99995&quot;},&quot;connectorInfo&quot;:{&quot;type&quot;:&quot;LINE&quot;,&quot;offset&quot;:{&quot;x&quot;:0,&quot;y&quot;:0},&quot;bending&quot;:0.1,&quot;customized&quot;:false}}}}"/>
  <p:tag name="TRANSPARENTBACKGROUND" val="true"/>
  <p:tag name="VERSION" val="1757406237316"/>
  <p:tag name="TITLE" val="Untitled"/>
  <p:tag name="CREATORNAME" val="Nano Bio"/>
  <p:tag name="DATEINSERTED" val="1757406251643"/>
</p:tagLst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1C1D48B-6336-4F81-9A35-BE5DAB287968}">
  <we:reference id="wa200006038" version="1.0.0.5" store="en-US" storeType="OMEX"/>
  <we:alternateReferences>
    <we:reference id="WA200006038" version="1.0.0.5" store="" storeType="OMEX"/>
  </we:alternateReferences>
  <we:properties>
    <we:property name="has-user-completed-add" value="true"/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15980</TotalTime>
  <Words>326</Words>
  <Application>Microsoft Office PowerPoint</Application>
  <PresentationFormat>Širokoúhlá obrazovka</PresentationFormat>
  <Paragraphs>43</Paragraphs>
  <Slides>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Motiv Office</vt:lpstr>
      <vt:lpstr>Measurement of SEM charging directly via AFM</vt:lpstr>
      <vt:lpstr>Motivation  </vt:lpstr>
      <vt:lpstr>Electrostatic Force Microscopy</vt:lpstr>
      <vt:lpstr>Preliminary data</vt:lpstr>
      <vt:lpstr>Join the demos AFM in SEM!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Jakub Hruška</dc:creator>
  <cp:lastModifiedBy>Jakub Hruška</cp:lastModifiedBy>
  <cp:revision>2</cp:revision>
  <dcterms:created xsi:type="dcterms:W3CDTF">2025-08-22T10:03:10Z</dcterms:created>
  <dcterms:modified xsi:type="dcterms:W3CDTF">2025-09-10T13:29:39Z</dcterms:modified>
</cp:coreProperties>
</file>