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8" r:id="rId2"/>
    <p:sldId id="257" r:id="rId3"/>
    <p:sldId id="259" r:id="rId4"/>
    <p:sldId id="260" r:id="rId5"/>
    <p:sldId id="261" r:id="rId6"/>
    <p:sldId id="265" r:id="rId7"/>
    <p:sldId id="266" r:id="rId8"/>
    <p:sldId id="262" r:id="rId9"/>
    <p:sldId id="264" r:id="rId10"/>
    <p:sldId id="263" r:id="rId11"/>
    <p:sldId id="267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E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336" y="1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7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3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52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6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1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6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6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0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1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3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2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4" Type="http://schemas.microsoft.com/office/2007/relationships/hdphoto" Target="../media/hdphoto3.wdp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24.svg"/><Relationship Id="rId4" Type="http://schemas.openxmlformats.org/officeDocument/2006/relationships/image" Target="../media/image16.sv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jpg"/><Relationship Id="rId7" Type="http://schemas.openxmlformats.org/officeDocument/2006/relationships/image" Target="../media/image2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5.png"/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12" Type="http://schemas.openxmlformats.org/officeDocument/2006/relationships/image" Target="../media/image3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3.png"/><Relationship Id="rId5" Type="http://schemas.openxmlformats.org/officeDocument/2006/relationships/image" Target="../media/image25.png"/><Relationship Id="rId10" Type="http://schemas.openxmlformats.org/officeDocument/2006/relationships/image" Target="../media/image24.svg"/><Relationship Id="rId4" Type="http://schemas.openxmlformats.org/officeDocument/2006/relationships/image" Target="../media/image16.svg"/><Relationship Id="rId9" Type="http://schemas.openxmlformats.org/officeDocument/2006/relationships/image" Target="../media/image23.png"/><Relationship Id="rId14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6BBCE4-8E8C-796C-E706-31738CE12F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54FD68D-5816-96F7-4C1D-6CD62171F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3178704"/>
          </a:xfrm>
        </p:spPr>
        <p:txBody>
          <a:bodyPr/>
          <a:lstStyle/>
          <a:p>
            <a:r>
              <a:rPr lang="cs-CZ" dirty="0" err="1"/>
              <a:t>Characterization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bacterial</a:t>
            </a:r>
            <a:r>
              <a:rPr lang="cs-CZ" dirty="0"/>
              <a:t> film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piezoelectric</a:t>
            </a:r>
            <a:r>
              <a:rPr lang="cs-CZ" dirty="0"/>
              <a:t> </a:t>
            </a:r>
            <a:r>
              <a:rPr lang="cs-CZ" dirty="0" err="1"/>
              <a:t>properties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4F4E348-DA27-F728-9787-7A72B4606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826" y="5429884"/>
            <a:ext cx="7368042" cy="1414091"/>
          </a:xfrm>
        </p:spPr>
        <p:txBody>
          <a:bodyPr/>
          <a:lstStyle/>
          <a:p>
            <a:pPr algn="r"/>
            <a:r>
              <a:rPr lang="cs-CZ" dirty="0"/>
              <a:t>Markéta Khýrová</a:t>
            </a:r>
          </a:p>
          <a:p>
            <a:pPr algn="r"/>
            <a:r>
              <a:rPr lang="cs-CZ" dirty="0"/>
              <a:t>10.9.2025</a:t>
            </a:r>
          </a:p>
          <a:p>
            <a:pPr algn="r"/>
            <a:r>
              <a:rPr lang="cs-CZ" b="1" dirty="0" err="1"/>
              <a:t>Multimodal</a:t>
            </a:r>
            <a:r>
              <a:rPr lang="cs-CZ" b="1" dirty="0"/>
              <a:t> </a:t>
            </a:r>
            <a:r>
              <a:rPr lang="cs-CZ" b="1" dirty="0" err="1"/>
              <a:t>Microscopy</a:t>
            </a:r>
            <a:r>
              <a:rPr lang="cs-CZ" b="1" dirty="0"/>
              <a:t> Workshop 2025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7" name="Obrázek 6" descr="Obsah obrázku text, Písmo, Grafika, logo&#10;&#10;Obsah generovaný pomocí AI může být nesprávný.">
            <a:extLst>
              <a:ext uri="{FF2B5EF4-FFF2-40B4-BE49-F238E27FC236}">
                <a16:creationId xmlns:a16="http://schemas.microsoft.com/office/drawing/2014/main" id="{C18B8E51-0814-BBA2-1EB7-78F8B190451A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924" y="10633"/>
            <a:ext cx="1857215" cy="1260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C3D3276-FD5A-1E47-1B84-D946A66DD07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16" y="14025"/>
            <a:ext cx="1762522" cy="1260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B068FA5-0471-82A3-7D78-4AB280A472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39" b="89785" l="2546" r="97171">
                        <a14:foregroundMark x1="2546" y1="4839" x2="23762" y2="77957"/>
                        <a14:foregroundMark x1="23762" y1="77957" x2="23621" y2="81720"/>
                        <a14:foregroundMark x1="42291" y1="6452" x2="49929" y2="7527"/>
                        <a14:foregroundMark x1="49929" y1="7527" x2="57567" y2="6989"/>
                        <a14:foregroundMark x1="57567" y1="6989" x2="67185" y2="6989"/>
                        <a14:foregroundMark x1="66902" y1="7527" x2="66620" y2="33871"/>
                        <a14:foregroundMark x1="67185" y1="32796" x2="81612" y2="33871"/>
                        <a14:foregroundMark x1="81612" y1="33871" x2="96888" y2="32796"/>
                        <a14:foregroundMark x1="96888" y1="32796" x2="97030" y2="32796"/>
                        <a14:foregroundMark x1="97171" y1="38710" x2="97030" y2="602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4386" y="12954"/>
            <a:ext cx="4789355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7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764576-F366-399D-3A7B-DE2998160E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Obrázek 5" descr="Obsah obrázku skica, kresba, umění, ilustrace&#10;&#10;Obsah generovaný pomocí AI může být nesprávný.">
            <a:extLst>
              <a:ext uri="{FF2B5EF4-FFF2-40B4-BE49-F238E27FC236}">
                <a16:creationId xmlns:a16="http://schemas.microsoft.com/office/drawing/2014/main" id="{782288FB-E28E-5EE1-6EF9-981FBB477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8" name="Grafický objekt 7" descr="Srdce se souvislou výplní">
            <a:extLst>
              <a:ext uri="{FF2B5EF4-FFF2-40B4-BE49-F238E27FC236}">
                <a16:creationId xmlns:a16="http://schemas.microsoft.com/office/drawing/2014/main" id="{D5CED7CE-4414-5100-BE72-1720B1AED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0320" y="2006600"/>
            <a:ext cx="914400" cy="914400"/>
          </a:xfrm>
          <a:prstGeom prst="rect">
            <a:avLst/>
          </a:prstGeom>
        </p:spPr>
      </p:pic>
      <p:pic>
        <p:nvPicPr>
          <p:cNvPr id="10" name="Grafický objekt 9" descr="Větrno se souvislou výplní">
            <a:extLst>
              <a:ext uri="{FF2B5EF4-FFF2-40B4-BE49-F238E27FC236}">
                <a16:creationId xmlns:a16="http://schemas.microsoft.com/office/drawing/2014/main" id="{4D64A34B-A16D-28D2-FA0A-EC422046B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7360" y="1000760"/>
            <a:ext cx="914400" cy="914400"/>
          </a:xfrm>
          <a:prstGeom prst="rect">
            <a:avLst/>
          </a:prstGeom>
        </p:spPr>
      </p:pic>
      <p:pic>
        <p:nvPicPr>
          <p:cNvPr id="12" name="Grafický objekt 11" descr="Převod se souvislou výplní">
            <a:extLst>
              <a:ext uri="{FF2B5EF4-FFF2-40B4-BE49-F238E27FC236}">
                <a16:creationId xmlns:a16="http://schemas.microsoft.com/office/drawing/2014/main" id="{19558F42-2026-47F1-D286-B2D4AEE016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3309630" y="19151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1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D31FE-0E29-6EFF-DEBA-4F6DFB35A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067122-D545-2970-32AA-760D77DC873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46B81EF-2763-E7BC-BCB3-178FD4B18F0D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99BFC41-28A3-45EF-274F-A37B4F42D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27" y="862415"/>
            <a:ext cx="5073577" cy="5073577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21F797E4-7FF1-7F3A-78C6-C4DB2373E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0211" y="862415"/>
            <a:ext cx="5073577" cy="113225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cs-CZ" dirty="0" err="1"/>
              <a:t>Piezoelectrics</a:t>
            </a:r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3630C7FD-76F7-AD4E-46D9-655FEBEC2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0211" y="1715532"/>
            <a:ext cx="4476015" cy="4593828"/>
          </a:xfrm>
        </p:spPr>
        <p:txBody>
          <a:bodyPr anchor="ctr"/>
          <a:lstStyle/>
          <a:p>
            <a:pPr marL="0" indent="0">
              <a:buNone/>
            </a:pPr>
            <a:r>
              <a:rPr lang="cs-CZ" dirty="0"/>
              <a:t>In </a:t>
            </a:r>
            <a:r>
              <a:rPr lang="cs-CZ" dirty="0" err="1"/>
              <a:t>medicine</a:t>
            </a:r>
            <a:r>
              <a:rPr lang="cs-CZ" dirty="0"/>
              <a:t>:</a:t>
            </a:r>
          </a:p>
          <a:p>
            <a:r>
              <a:rPr lang="cs-CZ" dirty="0"/>
              <a:t>Non-</a:t>
            </a:r>
            <a:r>
              <a:rPr lang="cs-CZ" dirty="0" err="1"/>
              <a:t>toxic</a:t>
            </a:r>
            <a:endParaRPr lang="cs-CZ" dirty="0"/>
          </a:p>
          <a:p>
            <a:r>
              <a:rPr lang="cs-CZ" dirty="0" err="1"/>
              <a:t>High</a:t>
            </a:r>
            <a:r>
              <a:rPr lang="cs-CZ" dirty="0"/>
              <a:t> </a:t>
            </a:r>
            <a:r>
              <a:rPr lang="cs-CZ" dirty="0" err="1"/>
              <a:t>piezoelectric</a:t>
            </a:r>
            <a:r>
              <a:rPr lang="cs-CZ" dirty="0"/>
              <a:t> response</a:t>
            </a:r>
          </a:p>
          <a:p>
            <a:r>
              <a:rPr lang="cs-CZ" dirty="0" err="1"/>
              <a:t>Biocompatibility</a:t>
            </a:r>
            <a:endParaRPr lang="cs-CZ" dirty="0"/>
          </a:p>
          <a:p>
            <a:r>
              <a:rPr lang="cs-CZ" dirty="0" err="1"/>
              <a:t>Mechanical</a:t>
            </a:r>
            <a:r>
              <a:rPr lang="cs-CZ" dirty="0"/>
              <a:t> flexibility</a:t>
            </a:r>
          </a:p>
          <a:p>
            <a:r>
              <a:rPr lang="cs-CZ" dirty="0"/>
              <a:t>Stability (biodegradability)</a:t>
            </a:r>
          </a:p>
        </p:txBody>
      </p:sp>
    </p:spTree>
    <p:extLst>
      <p:ext uri="{BB962C8B-B14F-4D97-AF65-F5344CB8AC3E}">
        <p14:creationId xmlns:p14="http://schemas.microsoft.com/office/powerpoint/2010/main" val="3946194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C5F1C-3E58-2C18-B7AE-76754FB64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6C5EB7-9FB7-A99E-227C-94AE8D28AC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06DF705-EA0E-AC8A-798D-F1214FD5D3F4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08C8DB9F-FB6B-F029-6A5E-BD1CE931D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5483352" cy="113225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cs-CZ" dirty="0"/>
              <a:t>Polyhydroxyalkanoates</a:t>
            </a:r>
            <a:br>
              <a:rPr lang="cs-CZ" dirty="0"/>
            </a:br>
            <a:r>
              <a:rPr lang="cs-CZ" dirty="0"/>
              <a:t>(PHA)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5DEE396-8D1D-9F00-14EC-3C52E4249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274" y="2629667"/>
            <a:ext cx="5308018" cy="2382796"/>
          </a:xfrm>
          <a:prstGeom prst="rect">
            <a:avLst/>
          </a:prstGeom>
        </p:spPr>
      </p:pic>
      <p:pic>
        <p:nvPicPr>
          <p:cNvPr id="11" name="Zástupný obsah 10" descr="Obsah obrázku černá, tma&#10;&#10;Obsah generovaný pomocí AI může být nesprávný.">
            <a:extLst>
              <a:ext uri="{FF2B5EF4-FFF2-40B4-BE49-F238E27FC236}">
                <a16:creationId xmlns:a16="http://schemas.microsoft.com/office/drawing/2014/main" id="{21E6DCDF-5E51-08C8-749B-04B5E3BCD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7938131" y="4828556"/>
            <a:ext cx="2471827" cy="1340194"/>
          </a:xfrm>
          <a:prstGeom prst="rect">
            <a:avLst/>
          </a:prstGeom>
        </p:spPr>
      </p:pic>
      <p:grpSp>
        <p:nvGrpSpPr>
          <p:cNvPr id="12" name="Skupina 11">
            <a:extLst>
              <a:ext uri="{FF2B5EF4-FFF2-40B4-BE49-F238E27FC236}">
                <a16:creationId xmlns:a16="http://schemas.microsoft.com/office/drawing/2014/main" id="{3889E856-FD06-0955-A6EF-C502EC7EEBCC}"/>
              </a:ext>
            </a:extLst>
          </p:cNvPr>
          <p:cNvGrpSpPr>
            <a:grpSpLocks noChangeAspect="1"/>
          </p:cNvGrpSpPr>
          <p:nvPr/>
        </p:nvGrpSpPr>
        <p:grpSpPr>
          <a:xfrm>
            <a:off x="7993964" y="2268119"/>
            <a:ext cx="2196866" cy="2107175"/>
            <a:chOff x="0" y="3593703"/>
            <a:chExt cx="3149600" cy="3021012"/>
          </a:xfrm>
        </p:grpSpPr>
        <p:pic>
          <p:nvPicPr>
            <p:cNvPr id="14" name="Grafický objekt 13" descr="bakterie se souvislou výplní">
              <a:extLst>
                <a:ext uri="{FF2B5EF4-FFF2-40B4-BE49-F238E27FC236}">
                  <a16:creationId xmlns:a16="http://schemas.microsoft.com/office/drawing/2014/main" id="{280E1C7D-E996-BC45-6FD5-850165CA9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0" y="3593703"/>
              <a:ext cx="3149600" cy="3021012"/>
            </a:xfrm>
            <a:prstGeom prst="rect">
              <a:avLst/>
            </a:prstGeom>
          </p:spPr>
        </p:pic>
        <p:sp>
          <p:nvSpPr>
            <p:cNvPr id="15" name="Vývojový diagram: spojnice 14">
              <a:extLst>
                <a:ext uri="{FF2B5EF4-FFF2-40B4-BE49-F238E27FC236}">
                  <a16:creationId xmlns:a16="http://schemas.microsoft.com/office/drawing/2014/main" id="{0844F457-3989-6C62-846C-56A16D9CB0B2}"/>
                </a:ext>
              </a:extLst>
            </p:cNvPr>
            <p:cNvSpPr/>
            <p:nvPr/>
          </p:nvSpPr>
          <p:spPr>
            <a:xfrm>
              <a:off x="562938" y="421625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Vývojový diagram: spojnice 15">
              <a:extLst>
                <a:ext uri="{FF2B5EF4-FFF2-40B4-BE49-F238E27FC236}">
                  <a16:creationId xmlns:a16="http://schemas.microsoft.com/office/drawing/2014/main" id="{B88B60BE-3B43-86A6-5EE3-EE180EDEF409}"/>
                </a:ext>
              </a:extLst>
            </p:cNvPr>
            <p:cNvSpPr/>
            <p:nvPr/>
          </p:nvSpPr>
          <p:spPr>
            <a:xfrm>
              <a:off x="608769" y="4324179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Vývojový diagram: spojnice 16">
              <a:extLst>
                <a:ext uri="{FF2B5EF4-FFF2-40B4-BE49-F238E27FC236}">
                  <a16:creationId xmlns:a16="http://schemas.microsoft.com/office/drawing/2014/main" id="{224F1C3D-81C5-62DC-703F-8539745D3CE0}"/>
                </a:ext>
              </a:extLst>
            </p:cNvPr>
            <p:cNvSpPr/>
            <p:nvPr/>
          </p:nvSpPr>
          <p:spPr>
            <a:xfrm>
              <a:off x="815417" y="4369765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Vývojový diagram: spojnice 17">
              <a:extLst>
                <a:ext uri="{FF2B5EF4-FFF2-40B4-BE49-F238E27FC236}">
                  <a16:creationId xmlns:a16="http://schemas.microsoft.com/office/drawing/2014/main" id="{2702219E-FDC6-42EB-45E1-934FA69C6CB4}"/>
                </a:ext>
              </a:extLst>
            </p:cNvPr>
            <p:cNvSpPr/>
            <p:nvPr/>
          </p:nvSpPr>
          <p:spPr>
            <a:xfrm>
              <a:off x="501882" y="4335125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Vývojový diagram: spojnice 18">
              <a:extLst>
                <a:ext uri="{FF2B5EF4-FFF2-40B4-BE49-F238E27FC236}">
                  <a16:creationId xmlns:a16="http://schemas.microsoft.com/office/drawing/2014/main" id="{CEC2D465-002B-4BAC-8783-AAD6078A9E50}"/>
                </a:ext>
              </a:extLst>
            </p:cNvPr>
            <p:cNvSpPr/>
            <p:nvPr/>
          </p:nvSpPr>
          <p:spPr>
            <a:xfrm>
              <a:off x="889751" y="4548282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Vývojový diagram: spojnice 19">
              <a:extLst>
                <a:ext uri="{FF2B5EF4-FFF2-40B4-BE49-F238E27FC236}">
                  <a16:creationId xmlns:a16="http://schemas.microsoft.com/office/drawing/2014/main" id="{B6F66362-ABBC-A514-9CDB-9E937F11F23C}"/>
                </a:ext>
              </a:extLst>
            </p:cNvPr>
            <p:cNvSpPr/>
            <p:nvPr/>
          </p:nvSpPr>
          <p:spPr>
            <a:xfrm>
              <a:off x="1163608" y="4726799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21" name="Vývojový diagram: spojnice 20">
              <a:extLst>
                <a:ext uri="{FF2B5EF4-FFF2-40B4-BE49-F238E27FC236}">
                  <a16:creationId xmlns:a16="http://schemas.microsoft.com/office/drawing/2014/main" id="{0F57A141-E3CB-8A12-86FA-90B14AF9CF98}"/>
                </a:ext>
              </a:extLst>
            </p:cNvPr>
            <p:cNvSpPr/>
            <p:nvPr/>
          </p:nvSpPr>
          <p:spPr>
            <a:xfrm>
              <a:off x="1301508" y="49190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Vývojový diagram: spojnice 21">
              <a:extLst>
                <a:ext uri="{FF2B5EF4-FFF2-40B4-BE49-F238E27FC236}">
                  <a16:creationId xmlns:a16="http://schemas.microsoft.com/office/drawing/2014/main" id="{568598DA-CCFD-BADF-EEA4-3A9D74238D01}"/>
                </a:ext>
              </a:extLst>
            </p:cNvPr>
            <p:cNvSpPr/>
            <p:nvPr/>
          </p:nvSpPr>
          <p:spPr>
            <a:xfrm>
              <a:off x="1423698" y="5131983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Vývojový diagram: spojnice 22">
              <a:extLst>
                <a:ext uri="{FF2B5EF4-FFF2-40B4-BE49-F238E27FC236}">
                  <a16:creationId xmlns:a16="http://schemas.microsoft.com/office/drawing/2014/main" id="{44580CEC-D6FB-9094-AA1B-FC2034E20DD7}"/>
                </a:ext>
              </a:extLst>
            </p:cNvPr>
            <p:cNvSpPr/>
            <p:nvPr/>
          </p:nvSpPr>
          <p:spPr>
            <a:xfrm>
              <a:off x="501882" y="520609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Vývojový diagram: spojnice 23">
              <a:extLst>
                <a:ext uri="{FF2B5EF4-FFF2-40B4-BE49-F238E27FC236}">
                  <a16:creationId xmlns:a16="http://schemas.microsoft.com/office/drawing/2014/main" id="{E3A0F979-F08D-442A-4ACB-777F6695C9E0}"/>
                </a:ext>
              </a:extLst>
            </p:cNvPr>
            <p:cNvSpPr/>
            <p:nvPr/>
          </p:nvSpPr>
          <p:spPr>
            <a:xfrm>
              <a:off x="648447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Vývojový diagram: spojnice 24">
              <a:extLst>
                <a:ext uri="{FF2B5EF4-FFF2-40B4-BE49-F238E27FC236}">
                  <a16:creationId xmlns:a16="http://schemas.microsoft.com/office/drawing/2014/main" id="{B1A48DC1-83DC-8D6A-E58B-78D35704F43D}"/>
                </a:ext>
              </a:extLst>
            </p:cNvPr>
            <p:cNvSpPr/>
            <p:nvPr/>
          </p:nvSpPr>
          <p:spPr>
            <a:xfrm>
              <a:off x="540021" y="5611437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Vývojový diagram: spojnice 25">
              <a:extLst>
                <a:ext uri="{FF2B5EF4-FFF2-40B4-BE49-F238E27FC236}">
                  <a16:creationId xmlns:a16="http://schemas.microsoft.com/office/drawing/2014/main" id="{E13295E2-2E61-D5D3-CDC0-CD40DF78BA51}"/>
                </a:ext>
              </a:extLst>
            </p:cNvPr>
            <p:cNvSpPr/>
            <p:nvPr/>
          </p:nvSpPr>
          <p:spPr>
            <a:xfrm>
              <a:off x="704480" y="574900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Vývojový diagram: spojnice 26">
              <a:extLst>
                <a:ext uri="{FF2B5EF4-FFF2-40B4-BE49-F238E27FC236}">
                  <a16:creationId xmlns:a16="http://schemas.microsoft.com/office/drawing/2014/main" id="{05DAF33F-ACFC-C831-6B2A-CFAC8EFC77EF}"/>
                </a:ext>
              </a:extLst>
            </p:cNvPr>
            <p:cNvSpPr/>
            <p:nvPr/>
          </p:nvSpPr>
          <p:spPr>
            <a:xfrm>
              <a:off x="1599739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Vývojový diagram: spojnice 27">
              <a:extLst>
                <a:ext uri="{FF2B5EF4-FFF2-40B4-BE49-F238E27FC236}">
                  <a16:creationId xmlns:a16="http://schemas.microsoft.com/office/drawing/2014/main" id="{054FC131-BAE7-4BA5-6B1B-5584EA57B292}"/>
                </a:ext>
              </a:extLst>
            </p:cNvPr>
            <p:cNvSpPr/>
            <p:nvPr/>
          </p:nvSpPr>
          <p:spPr>
            <a:xfrm>
              <a:off x="1760069" y="553664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Vývojový diagram: spojnice 28">
              <a:extLst>
                <a:ext uri="{FF2B5EF4-FFF2-40B4-BE49-F238E27FC236}">
                  <a16:creationId xmlns:a16="http://schemas.microsoft.com/office/drawing/2014/main" id="{38B4E60C-FE6E-B1D0-8074-89A3175479CF}"/>
                </a:ext>
              </a:extLst>
            </p:cNvPr>
            <p:cNvSpPr/>
            <p:nvPr/>
          </p:nvSpPr>
          <p:spPr>
            <a:xfrm>
              <a:off x="1760069" y="573368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Vývojový diagram: spojnice 29">
              <a:extLst>
                <a:ext uri="{FF2B5EF4-FFF2-40B4-BE49-F238E27FC236}">
                  <a16:creationId xmlns:a16="http://schemas.microsoft.com/office/drawing/2014/main" id="{506023A0-19D5-9145-E081-7AB0E31EFBF7}"/>
                </a:ext>
              </a:extLst>
            </p:cNvPr>
            <p:cNvSpPr/>
            <p:nvPr/>
          </p:nvSpPr>
          <p:spPr>
            <a:xfrm>
              <a:off x="1924528" y="585423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Vývojový diagram: spojnice 30">
              <a:extLst>
                <a:ext uri="{FF2B5EF4-FFF2-40B4-BE49-F238E27FC236}">
                  <a16:creationId xmlns:a16="http://schemas.microsoft.com/office/drawing/2014/main" id="{423C7DA5-65FA-201B-7BFF-7AB8ED4DE788}"/>
                </a:ext>
              </a:extLst>
            </p:cNvPr>
            <p:cNvSpPr/>
            <p:nvPr/>
          </p:nvSpPr>
          <p:spPr>
            <a:xfrm>
              <a:off x="1400216" y="401310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Vývojový diagram: spojnice 31">
              <a:extLst>
                <a:ext uri="{FF2B5EF4-FFF2-40B4-BE49-F238E27FC236}">
                  <a16:creationId xmlns:a16="http://schemas.microsoft.com/office/drawing/2014/main" id="{48FFAEC3-EEFA-B631-4472-4052FA549CA9}"/>
                </a:ext>
              </a:extLst>
            </p:cNvPr>
            <p:cNvSpPr/>
            <p:nvPr/>
          </p:nvSpPr>
          <p:spPr>
            <a:xfrm>
              <a:off x="1584028" y="407820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Vývojový diagram: spojnice 32">
              <a:extLst>
                <a:ext uri="{FF2B5EF4-FFF2-40B4-BE49-F238E27FC236}">
                  <a16:creationId xmlns:a16="http://schemas.microsoft.com/office/drawing/2014/main" id="{1413C5D2-3928-392C-EC65-0B9FD6323009}"/>
                </a:ext>
              </a:extLst>
            </p:cNvPr>
            <p:cNvSpPr/>
            <p:nvPr/>
          </p:nvSpPr>
          <p:spPr>
            <a:xfrm>
              <a:off x="1791241" y="426318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Vývojový diagram: spojnice 33">
              <a:extLst>
                <a:ext uri="{FF2B5EF4-FFF2-40B4-BE49-F238E27FC236}">
                  <a16:creationId xmlns:a16="http://schemas.microsoft.com/office/drawing/2014/main" id="{A6863C12-CF07-278C-4CBC-8D1BCDDD0F95}"/>
                </a:ext>
              </a:extLst>
            </p:cNvPr>
            <p:cNvSpPr/>
            <p:nvPr/>
          </p:nvSpPr>
          <p:spPr>
            <a:xfrm>
              <a:off x="1599739" y="396265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Vývojový diagram: spojnice 34">
              <a:extLst>
                <a:ext uri="{FF2B5EF4-FFF2-40B4-BE49-F238E27FC236}">
                  <a16:creationId xmlns:a16="http://schemas.microsoft.com/office/drawing/2014/main" id="{26E6DF6A-EDD0-4D66-4B29-8AAB862C2D09}"/>
                </a:ext>
              </a:extLst>
            </p:cNvPr>
            <p:cNvSpPr/>
            <p:nvPr/>
          </p:nvSpPr>
          <p:spPr>
            <a:xfrm>
              <a:off x="2587226" y="449001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Vývojový diagram: spojnice 35">
              <a:extLst>
                <a:ext uri="{FF2B5EF4-FFF2-40B4-BE49-F238E27FC236}">
                  <a16:creationId xmlns:a16="http://schemas.microsoft.com/office/drawing/2014/main" id="{AEF2066F-90F3-2D2E-A156-7C744D60C184}"/>
                </a:ext>
              </a:extLst>
            </p:cNvPr>
            <p:cNvSpPr/>
            <p:nvPr/>
          </p:nvSpPr>
          <p:spPr>
            <a:xfrm>
              <a:off x="2433334" y="505024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Vývojový diagram: spojnice 36">
              <a:extLst>
                <a:ext uri="{FF2B5EF4-FFF2-40B4-BE49-F238E27FC236}">
                  <a16:creationId xmlns:a16="http://schemas.microsoft.com/office/drawing/2014/main" id="{4C17AB69-49F2-B89E-128D-5932B62E311F}"/>
                </a:ext>
              </a:extLst>
            </p:cNvPr>
            <p:cNvSpPr/>
            <p:nvPr/>
          </p:nvSpPr>
          <p:spPr>
            <a:xfrm>
              <a:off x="2433334" y="45979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Vývojový diagram: spojnice 37">
              <a:extLst>
                <a:ext uri="{FF2B5EF4-FFF2-40B4-BE49-F238E27FC236}">
                  <a16:creationId xmlns:a16="http://schemas.microsoft.com/office/drawing/2014/main" id="{7460FA0A-8408-1EA3-7713-AE8AC6E9CFDB}"/>
                </a:ext>
              </a:extLst>
            </p:cNvPr>
            <p:cNvSpPr/>
            <p:nvPr/>
          </p:nvSpPr>
          <p:spPr>
            <a:xfrm>
              <a:off x="2327215" y="482342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8" name="Grafický objekt 47" descr="Kávová zrna obrys">
            <a:extLst>
              <a:ext uri="{FF2B5EF4-FFF2-40B4-BE49-F238E27FC236}">
                <a16:creationId xmlns:a16="http://schemas.microsoft.com/office/drawing/2014/main" id="{78CB66D4-2242-7968-B7AB-6DF4755D7D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57703" y="114229"/>
            <a:ext cx="975799" cy="975799"/>
          </a:xfrm>
          <a:prstGeom prst="rect">
            <a:avLst/>
          </a:prstGeom>
        </p:spPr>
      </p:pic>
      <p:pic>
        <p:nvPicPr>
          <p:cNvPr id="50" name="Grafický objekt 49" descr="Láhev na vodu obrys">
            <a:extLst>
              <a:ext uri="{FF2B5EF4-FFF2-40B4-BE49-F238E27FC236}">
                <a16:creationId xmlns:a16="http://schemas.microsoft.com/office/drawing/2014/main" id="{9F08C254-CE4C-4CC7-E8C8-92FA82A8D4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70624" y="613305"/>
            <a:ext cx="1161532" cy="1161532"/>
          </a:xfrm>
          <a:prstGeom prst="rect">
            <a:avLst/>
          </a:prstGeom>
        </p:spPr>
      </p:pic>
      <p:pic>
        <p:nvPicPr>
          <p:cNvPr id="52" name="Grafický objekt 51" descr="Slupka od banánu obrys">
            <a:extLst>
              <a:ext uri="{FF2B5EF4-FFF2-40B4-BE49-F238E27FC236}">
                <a16:creationId xmlns:a16="http://schemas.microsoft.com/office/drawing/2014/main" id="{BA6E033F-9B5D-F335-106D-1FECCE8768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71592" y="737877"/>
            <a:ext cx="954966" cy="954966"/>
          </a:xfrm>
          <a:prstGeom prst="rect">
            <a:avLst/>
          </a:prstGeom>
        </p:spPr>
      </p:pic>
      <p:pic>
        <p:nvPicPr>
          <p:cNvPr id="57" name="Grafický objekt 56" descr="Tenká šipka zatočená proti směru hodinových ručiček obrys">
            <a:extLst>
              <a:ext uri="{FF2B5EF4-FFF2-40B4-BE49-F238E27FC236}">
                <a16:creationId xmlns:a16="http://schemas.microsoft.com/office/drawing/2014/main" id="{ABFFE8C3-1DD1-C33B-FF79-1D1C518E3A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0800000">
            <a:off x="8280621" y="1540771"/>
            <a:ext cx="914400" cy="914400"/>
          </a:xfrm>
          <a:prstGeom prst="rect">
            <a:avLst/>
          </a:prstGeom>
        </p:spPr>
      </p:pic>
      <p:pic>
        <p:nvPicPr>
          <p:cNvPr id="58" name="Grafický objekt 57" descr="Tenká šipka zatočená proti směru hodinových ručiček obrys">
            <a:extLst>
              <a:ext uri="{FF2B5EF4-FFF2-40B4-BE49-F238E27FC236}">
                <a16:creationId xmlns:a16="http://schemas.microsoft.com/office/drawing/2014/main" id="{7225C6F5-E1D0-FF04-BE9C-B2ED72CB200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0800000" flipH="1">
            <a:off x="8884171" y="3852626"/>
            <a:ext cx="914400" cy="914400"/>
          </a:xfrm>
          <a:prstGeom prst="rect">
            <a:avLst/>
          </a:prstGeom>
        </p:spPr>
      </p:pic>
      <p:sp>
        <p:nvSpPr>
          <p:cNvPr id="2" name="Nadpis 5">
            <a:extLst>
              <a:ext uri="{FF2B5EF4-FFF2-40B4-BE49-F238E27FC236}">
                <a16:creationId xmlns:a16="http://schemas.microsoft.com/office/drawing/2014/main" id="{5B5CB835-6267-34D3-D310-A0026B542267}"/>
              </a:ext>
            </a:extLst>
          </p:cNvPr>
          <p:cNvSpPr txBox="1">
            <a:spLocks/>
          </p:cNvSpPr>
          <p:nvPr/>
        </p:nvSpPr>
        <p:spPr>
          <a:xfrm>
            <a:off x="7332137" y="6192344"/>
            <a:ext cx="3520520" cy="739924"/>
          </a:xfrm>
          <a:prstGeom prst="rect">
            <a:avLst/>
          </a:prstGeom>
          <a:solidFill>
            <a:schemeClr val="dk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000" b="0" dirty="0" err="1"/>
              <a:t>Polyhydroxybutyrate</a:t>
            </a:r>
            <a:r>
              <a:rPr lang="cs-CZ" sz="2000" b="0" dirty="0"/>
              <a:t> (PHB)</a:t>
            </a:r>
          </a:p>
        </p:txBody>
      </p:sp>
    </p:spTree>
    <p:extLst>
      <p:ext uri="{BB962C8B-B14F-4D97-AF65-F5344CB8AC3E}">
        <p14:creationId xmlns:p14="http://schemas.microsoft.com/office/powerpoint/2010/main" val="23270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BBDBD-16FC-6B33-8322-590E3A4B7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B980C5-1E7D-F508-A2A8-0ED8ED4250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97B28BF6-CD6F-990F-4FDF-151D2738D7A9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A7C8CBA1-D9B3-2E78-4462-29DE48F1E0AF}"/>
              </a:ext>
            </a:extLst>
          </p:cNvPr>
          <p:cNvGrpSpPr>
            <a:grpSpLocks noChangeAspect="1"/>
          </p:cNvGrpSpPr>
          <p:nvPr/>
        </p:nvGrpSpPr>
        <p:grpSpPr>
          <a:xfrm>
            <a:off x="330993" y="1420079"/>
            <a:ext cx="3753232" cy="3600000"/>
            <a:chOff x="0" y="3593703"/>
            <a:chExt cx="3149600" cy="3021012"/>
          </a:xfrm>
        </p:grpSpPr>
        <p:pic>
          <p:nvPicPr>
            <p:cNvPr id="3" name="Grafický objekt 2" descr="bakterie se souvislou výplní">
              <a:extLst>
                <a:ext uri="{FF2B5EF4-FFF2-40B4-BE49-F238E27FC236}">
                  <a16:creationId xmlns:a16="http://schemas.microsoft.com/office/drawing/2014/main" id="{BAB9649A-971E-AC78-4E7E-7B5982726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593703"/>
              <a:ext cx="3149600" cy="3021012"/>
            </a:xfrm>
            <a:prstGeom prst="rect">
              <a:avLst/>
            </a:prstGeom>
          </p:spPr>
        </p:pic>
        <p:sp>
          <p:nvSpPr>
            <p:cNvPr id="5" name="Vývojový diagram: spojnice 4">
              <a:extLst>
                <a:ext uri="{FF2B5EF4-FFF2-40B4-BE49-F238E27FC236}">
                  <a16:creationId xmlns:a16="http://schemas.microsoft.com/office/drawing/2014/main" id="{BC76FC78-8F49-D6D8-3E2D-5BB2DA4DA169}"/>
                </a:ext>
              </a:extLst>
            </p:cNvPr>
            <p:cNvSpPr/>
            <p:nvPr/>
          </p:nvSpPr>
          <p:spPr>
            <a:xfrm>
              <a:off x="562938" y="421625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Vývojový diagram: spojnice 6">
              <a:extLst>
                <a:ext uri="{FF2B5EF4-FFF2-40B4-BE49-F238E27FC236}">
                  <a16:creationId xmlns:a16="http://schemas.microsoft.com/office/drawing/2014/main" id="{C3E0AC47-A429-B172-7EDB-024A2ED6B366}"/>
                </a:ext>
              </a:extLst>
            </p:cNvPr>
            <p:cNvSpPr/>
            <p:nvPr/>
          </p:nvSpPr>
          <p:spPr>
            <a:xfrm>
              <a:off x="608769" y="4324179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Vývojový diagram: spojnice 8">
              <a:extLst>
                <a:ext uri="{FF2B5EF4-FFF2-40B4-BE49-F238E27FC236}">
                  <a16:creationId xmlns:a16="http://schemas.microsoft.com/office/drawing/2014/main" id="{3AE7F8AF-B1BB-4319-9D06-9FD04C200B9C}"/>
                </a:ext>
              </a:extLst>
            </p:cNvPr>
            <p:cNvSpPr/>
            <p:nvPr/>
          </p:nvSpPr>
          <p:spPr>
            <a:xfrm>
              <a:off x="815417" y="4369765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Vývojový diagram: spojnice 10">
              <a:extLst>
                <a:ext uri="{FF2B5EF4-FFF2-40B4-BE49-F238E27FC236}">
                  <a16:creationId xmlns:a16="http://schemas.microsoft.com/office/drawing/2014/main" id="{D500F95F-53FC-3D99-A010-37222BC856AC}"/>
                </a:ext>
              </a:extLst>
            </p:cNvPr>
            <p:cNvSpPr/>
            <p:nvPr/>
          </p:nvSpPr>
          <p:spPr>
            <a:xfrm>
              <a:off x="501882" y="4335125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Vývojový diagram: spojnice 13">
              <a:extLst>
                <a:ext uri="{FF2B5EF4-FFF2-40B4-BE49-F238E27FC236}">
                  <a16:creationId xmlns:a16="http://schemas.microsoft.com/office/drawing/2014/main" id="{7519CF46-E983-A798-2E37-870B75676EC8}"/>
                </a:ext>
              </a:extLst>
            </p:cNvPr>
            <p:cNvSpPr/>
            <p:nvPr/>
          </p:nvSpPr>
          <p:spPr>
            <a:xfrm>
              <a:off x="889751" y="4548282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Vývojový diagram: spojnice 14">
              <a:extLst>
                <a:ext uri="{FF2B5EF4-FFF2-40B4-BE49-F238E27FC236}">
                  <a16:creationId xmlns:a16="http://schemas.microsoft.com/office/drawing/2014/main" id="{07F48D6A-1E6A-F042-C57A-6F1D3B889B9D}"/>
                </a:ext>
              </a:extLst>
            </p:cNvPr>
            <p:cNvSpPr/>
            <p:nvPr/>
          </p:nvSpPr>
          <p:spPr>
            <a:xfrm>
              <a:off x="1163608" y="4726799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16" name="Vývojový diagram: spojnice 15">
              <a:extLst>
                <a:ext uri="{FF2B5EF4-FFF2-40B4-BE49-F238E27FC236}">
                  <a16:creationId xmlns:a16="http://schemas.microsoft.com/office/drawing/2014/main" id="{F59115B5-FD10-28EF-454D-E25AB8CA7FFB}"/>
                </a:ext>
              </a:extLst>
            </p:cNvPr>
            <p:cNvSpPr/>
            <p:nvPr/>
          </p:nvSpPr>
          <p:spPr>
            <a:xfrm>
              <a:off x="1301508" y="49190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Vývojový diagram: spojnice 16">
              <a:extLst>
                <a:ext uri="{FF2B5EF4-FFF2-40B4-BE49-F238E27FC236}">
                  <a16:creationId xmlns:a16="http://schemas.microsoft.com/office/drawing/2014/main" id="{7FBB9111-66FE-4C30-71E7-159975057FA1}"/>
                </a:ext>
              </a:extLst>
            </p:cNvPr>
            <p:cNvSpPr/>
            <p:nvPr/>
          </p:nvSpPr>
          <p:spPr>
            <a:xfrm>
              <a:off x="1423698" y="5131983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Vývojový diagram: spojnice 17">
              <a:extLst>
                <a:ext uri="{FF2B5EF4-FFF2-40B4-BE49-F238E27FC236}">
                  <a16:creationId xmlns:a16="http://schemas.microsoft.com/office/drawing/2014/main" id="{F2B80D2A-738F-F727-099B-9C90ED546638}"/>
                </a:ext>
              </a:extLst>
            </p:cNvPr>
            <p:cNvSpPr/>
            <p:nvPr/>
          </p:nvSpPr>
          <p:spPr>
            <a:xfrm>
              <a:off x="501882" y="520609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Vývojový diagram: spojnice 18">
              <a:extLst>
                <a:ext uri="{FF2B5EF4-FFF2-40B4-BE49-F238E27FC236}">
                  <a16:creationId xmlns:a16="http://schemas.microsoft.com/office/drawing/2014/main" id="{AD34A7E3-95AF-4FC7-76C9-0371FB45122B}"/>
                </a:ext>
              </a:extLst>
            </p:cNvPr>
            <p:cNvSpPr/>
            <p:nvPr/>
          </p:nvSpPr>
          <p:spPr>
            <a:xfrm>
              <a:off x="648447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Vývojový diagram: spojnice 19">
              <a:extLst>
                <a:ext uri="{FF2B5EF4-FFF2-40B4-BE49-F238E27FC236}">
                  <a16:creationId xmlns:a16="http://schemas.microsoft.com/office/drawing/2014/main" id="{C425B0F0-AB7B-EE56-28E3-DFEDADBA640E}"/>
                </a:ext>
              </a:extLst>
            </p:cNvPr>
            <p:cNvSpPr/>
            <p:nvPr/>
          </p:nvSpPr>
          <p:spPr>
            <a:xfrm>
              <a:off x="540021" y="5611437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Vývojový diagram: spojnice 20">
              <a:extLst>
                <a:ext uri="{FF2B5EF4-FFF2-40B4-BE49-F238E27FC236}">
                  <a16:creationId xmlns:a16="http://schemas.microsoft.com/office/drawing/2014/main" id="{0B80483E-F55C-D1A2-F016-990F50400FC6}"/>
                </a:ext>
              </a:extLst>
            </p:cNvPr>
            <p:cNvSpPr/>
            <p:nvPr/>
          </p:nvSpPr>
          <p:spPr>
            <a:xfrm>
              <a:off x="704480" y="574900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Vývojový diagram: spojnice 21">
              <a:extLst>
                <a:ext uri="{FF2B5EF4-FFF2-40B4-BE49-F238E27FC236}">
                  <a16:creationId xmlns:a16="http://schemas.microsoft.com/office/drawing/2014/main" id="{C7CA32BE-B1F4-F96C-FD6F-90827D66916C}"/>
                </a:ext>
              </a:extLst>
            </p:cNvPr>
            <p:cNvSpPr/>
            <p:nvPr/>
          </p:nvSpPr>
          <p:spPr>
            <a:xfrm>
              <a:off x="1599739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Vývojový diagram: spojnice 22">
              <a:extLst>
                <a:ext uri="{FF2B5EF4-FFF2-40B4-BE49-F238E27FC236}">
                  <a16:creationId xmlns:a16="http://schemas.microsoft.com/office/drawing/2014/main" id="{9B41185E-E8EC-F1E3-A213-3B841F03A00B}"/>
                </a:ext>
              </a:extLst>
            </p:cNvPr>
            <p:cNvSpPr/>
            <p:nvPr/>
          </p:nvSpPr>
          <p:spPr>
            <a:xfrm>
              <a:off x="1760069" y="553664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Vývojový diagram: spojnice 23">
              <a:extLst>
                <a:ext uri="{FF2B5EF4-FFF2-40B4-BE49-F238E27FC236}">
                  <a16:creationId xmlns:a16="http://schemas.microsoft.com/office/drawing/2014/main" id="{BD25F2C0-7064-AA01-D529-329D4098DB96}"/>
                </a:ext>
              </a:extLst>
            </p:cNvPr>
            <p:cNvSpPr/>
            <p:nvPr/>
          </p:nvSpPr>
          <p:spPr>
            <a:xfrm>
              <a:off x="1760069" y="573368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Vývojový diagram: spojnice 24">
              <a:extLst>
                <a:ext uri="{FF2B5EF4-FFF2-40B4-BE49-F238E27FC236}">
                  <a16:creationId xmlns:a16="http://schemas.microsoft.com/office/drawing/2014/main" id="{43AB5FA7-13F1-FB83-6310-C1CE33EA0BB1}"/>
                </a:ext>
              </a:extLst>
            </p:cNvPr>
            <p:cNvSpPr/>
            <p:nvPr/>
          </p:nvSpPr>
          <p:spPr>
            <a:xfrm>
              <a:off x="1924528" y="585423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Vývojový diagram: spojnice 25">
              <a:extLst>
                <a:ext uri="{FF2B5EF4-FFF2-40B4-BE49-F238E27FC236}">
                  <a16:creationId xmlns:a16="http://schemas.microsoft.com/office/drawing/2014/main" id="{5A8E4FDA-5FD3-C6C0-CBF1-598D91276A60}"/>
                </a:ext>
              </a:extLst>
            </p:cNvPr>
            <p:cNvSpPr/>
            <p:nvPr/>
          </p:nvSpPr>
          <p:spPr>
            <a:xfrm>
              <a:off x="1400216" y="401310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Vývojový diagram: spojnice 26">
              <a:extLst>
                <a:ext uri="{FF2B5EF4-FFF2-40B4-BE49-F238E27FC236}">
                  <a16:creationId xmlns:a16="http://schemas.microsoft.com/office/drawing/2014/main" id="{545D1558-3AF5-CB32-D045-CBF7BDE7D692}"/>
                </a:ext>
              </a:extLst>
            </p:cNvPr>
            <p:cNvSpPr/>
            <p:nvPr/>
          </p:nvSpPr>
          <p:spPr>
            <a:xfrm>
              <a:off x="1584028" y="407820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Vývojový diagram: spojnice 27">
              <a:extLst>
                <a:ext uri="{FF2B5EF4-FFF2-40B4-BE49-F238E27FC236}">
                  <a16:creationId xmlns:a16="http://schemas.microsoft.com/office/drawing/2014/main" id="{43463205-9D11-F638-510E-219182978C02}"/>
                </a:ext>
              </a:extLst>
            </p:cNvPr>
            <p:cNvSpPr/>
            <p:nvPr/>
          </p:nvSpPr>
          <p:spPr>
            <a:xfrm>
              <a:off x="1791241" y="426318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Vývojový diagram: spojnice 28">
              <a:extLst>
                <a:ext uri="{FF2B5EF4-FFF2-40B4-BE49-F238E27FC236}">
                  <a16:creationId xmlns:a16="http://schemas.microsoft.com/office/drawing/2014/main" id="{FFC4A758-E7C5-2CF2-97D7-23E5B52B577F}"/>
                </a:ext>
              </a:extLst>
            </p:cNvPr>
            <p:cNvSpPr/>
            <p:nvPr/>
          </p:nvSpPr>
          <p:spPr>
            <a:xfrm>
              <a:off x="1599739" y="396265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Vývojový diagram: spojnice 29">
              <a:extLst>
                <a:ext uri="{FF2B5EF4-FFF2-40B4-BE49-F238E27FC236}">
                  <a16:creationId xmlns:a16="http://schemas.microsoft.com/office/drawing/2014/main" id="{93C306D3-BB6A-942A-F504-A6513325DFE0}"/>
                </a:ext>
              </a:extLst>
            </p:cNvPr>
            <p:cNvSpPr/>
            <p:nvPr/>
          </p:nvSpPr>
          <p:spPr>
            <a:xfrm>
              <a:off x="2587226" y="449001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Vývojový diagram: spojnice 30">
              <a:extLst>
                <a:ext uri="{FF2B5EF4-FFF2-40B4-BE49-F238E27FC236}">
                  <a16:creationId xmlns:a16="http://schemas.microsoft.com/office/drawing/2014/main" id="{EA1335A9-0429-A1AD-53BD-33DC96E39CA3}"/>
                </a:ext>
              </a:extLst>
            </p:cNvPr>
            <p:cNvSpPr/>
            <p:nvPr/>
          </p:nvSpPr>
          <p:spPr>
            <a:xfrm>
              <a:off x="2433334" y="505024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Vývojový diagram: spojnice 31">
              <a:extLst>
                <a:ext uri="{FF2B5EF4-FFF2-40B4-BE49-F238E27FC236}">
                  <a16:creationId xmlns:a16="http://schemas.microsoft.com/office/drawing/2014/main" id="{711159DE-338E-1851-8092-D94FD4CFB64A}"/>
                </a:ext>
              </a:extLst>
            </p:cNvPr>
            <p:cNvSpPr/>
            <p:nvPr/>
          </p:nvSpPr>
          <p:spPr>
            <a:xfrm>
              <a:off x="2433334" y="45979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Vývojový diagram: spojnice 32">
              <a:extLst>
                <a:ext uri="{FF2B5EF4-FFF2-40B4-BE49-F238E27FC236}">
                  <a16:creationId xmlns:a16="http://schemas.microsoft.com/office/drawing/2014/main" id="{20F7CC40-8DAE-06BC-DD80-8FDF19DA69EF}"/>
                </a:ext>
              </a:extLst>
            </p:cNvPr>
            <p:cNvSpPr/>
            <p:nvPr/>
          </p:nvSpPr>
          <p:spPr>
            <a:xfrm>
              <a:off x="2327215" y="482342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BD22E766-E6B6-B8B3-A532-E20D48EB4EAB}"/>
              </a:ext>
            </a:extLst>
          </p:cNvPr>
          <p:cNvGrpSpPr>
            <a:grpSpLocks noChangeAspect="1"/>
          </p:cNvGrpSpPr>
          <p:nvPr/>
        </p:nvGrpSpPr>
        <p:grpSpPr>
          <a:xfrm>
            <a:off x="4219383" y="1426823"/>
            <a:ext cx="3753233" cy="3600000"/>
            <a:chOff x="185410" y="1188720"/>
            <a:chExt cx="5910590" cy="5669280"/>
          </a:xfrm>
        </p:grpSpPr>
        <p:pic>
          <p:nvPicPr>
            <p:cNvPr id="61" name="Grafický objekt 60" descr="bakterie se souvislou výplní">
              <a:extLst>
                <a:ext uri="{FF2B5EF4-FFF2-40B4-BE49-F238E27FC236}">
                  <a16:creationId xmlns:a16="http://schemas.microsoft.com/office/drawing/2014/main" id="{99DE84EF-8710-C64D-5C73-3F8A0224D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5410" y="1188720"/>
              <a:ext cx="5910590" cy="5669280"/>
            </a:xfrm>
            <a:prstGeom prst="rect">
              <a:avLst/>
            </a:prstGeom>
          </p:spPr>
        </p:pic>
        <p:sp>
          <p:nvSpPr>
            <p:cNvPr id="62" name="Hvězda: pěticípá 61">
              <a:extLst>
                <a:ext uri="{FF2B5EF4-FFF2-40B4-BE49-F238E27FC236}">
                  <a16:creationId xmlns:a16="http://schemas.microsoft.com/office/drawing/2014/main" id="{DB407CE6-2E52-4629-213A-8BB7F6A2F360}"/>
                </a:ext>
              </a:extLst>
            </p:cNvPr>
            <p:cNvSpPr/>
            <p:nvPr/>
          </p:nvSpPr>
          <p:spPr>
            <a:xfrm>
              <a:off x="1036320" y="228600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3" name="Hvězda: pěticípá 62">
              <a:extLst>
                <a:ext uri="{FF2B5EF4-FFF2-40B4-BE49-F238E27FC236}">
                  <a16:creationId xmlns:a16="http://schemas.microsoft.com/office/drawing/2014/main" id="{014AAE67-EA18-8E95-CA78-AB569368A0B0}"/>
                </a:ext>
              </a:extLst>
            </p:cNvPr>
            <p:cNvSpPr/>
            <p:nvPr/>
          </p:nvSpPr>
          <p:spPr>
            <a:xfrm rot="2142654">
              <a:off x="1443545" y="2538500"/>
              <a:ext cx="362136" cy="40475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4" name="Hvězda: pěticípá 63">
              <a:extLst>
                <a:ext uri="{FF2B5EF4-FFF2-40B4-BE49-F238E27FC236}">
                  <a16:creationId xmlns:a16="http://schemas.microsoft.com/office/drawing/2014/main" id="{9F70D488-FB27-22E4-9E99-AE7A3AB8E10F}"/>
                </a:ext>
              </a:extLst>
            </p:cNvPr>
            <p:cNvSpPr/>
            <p:nvPr/>
          </p:nvSpPr>
          <p:spPr>
            <a:xfrm>
              <a:off x="1696720" y="276352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65" name="Hvězda: pěticípá 64">
              <a:extLst>
                <a:ext uri="{FF2B5EF4-FFF2-40B4-BE49-F238E27FC236}">
                  <a16:creationId xmlns:a16="http://schemas.microsoft.com/office/drawing/2014/main" id="{67688C25-B70D-583F-0B4E-A38FF7A84D21}"/>
                </a:ext>
              </a:extLst>
            </p:cNvPr>
            <p:cNvSpPr/>
            <p:nvPr/>
          </p:nvSpPr>
          <p:spPr>
            <a:xfrm>
              <a:off x="2316480" y="328168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6" name="Hvězda: pěticípá 65">
              <a:extLst>
                <a:ext uri="{FF2B5EF4-FFF2-40B4-BE49-F238E27FC236}">
                  <a16:creationId xmlns:a16="http://schemas.microsoft.com/office/drawing/2014/main" id="{550F6A3C-438D-49F7-9289-8D6AEDC011D3}"/>
                </a:ext>
              </a:extLst>
            </p:cNvPr>
            <p:cNvSpPr/>
            <p:nvPr/>
          </p:nvSpPr>
          <p:spPr>
            <a:xfrm>
              <a:off x="2722880" y="350520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7" name="Hvězda: pěticípá 66">
              <a:extLst>
                <a:ext uri="{FF2B5EF4-FFF2-40B4-BE49-F238E27FC236}">
                  <a16:creationId xmlns:a16="http://schemas.microsoft.com/office/drawing/2014/main" id="{597BCF93-7F46-F88D-25D6-E34032BC5C17}"/>
                </a:ext>
              </a:extLst>
            </p:cNvPr>
            <p:cNvSpPr/>
            <p:nvPr/>
          </p:nvSpPr>
          <p:spPr>
            <a:xfrm rot="19968464">
              <a:off x="2600960" y="384048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8" name="Hvězda: pěticípá 67">
              <a:extLst>
                <a:ext uri="{FF2B5EF4-FFF2-40B4-BE49-F238E27FC236}">
                  <a16:creationId xmlns:a16="http://schemas.microsoft.com/office/drawing/2014/main" id="{6BE06D12-7824-A203-A3A6-5F3A2AF1E945}"/>
                </a:ext>
              </a:extLst>
            </p:cNvPr>
            <p:cNvSpPr/>
            <p:nvPr/>
          </p:nvSpPr>
          <p:spPr>
            <a:xfrm>
              <a:off x="2976880" y="387096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9" name="Hvězda: pěticípá 68">
              <a:extLst>
                <a:ext uri="{FF2B5EF4-FFF2-40B4-BE49-F238E27FC236}">
                  <a16:creationId xmlns:a16="http://schemas.microsoft.com/office/drawing/2014/main" id="{5EFAC15B-8C83-288A-456E-70842976AEA0}"/>
                </a:ext>
              </a:extLst>
            </p:cNvPr>
            <p:cNvSpPr/>
            <p:nvPr/>
          </p:nvSpPr>
          <p:spPr>
            <a:xfrm>
              <a:off x="2956560" y="4257040"/>
              <a:ext cx="203200" cy="213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0" name="Hvězda: pěticípá 69">
              <a:extLst>
                <a:ext uri="{FF2B5EF4-FFF2-40B4-BE49-F238E27FC236}">
                  <a16:creationId xmlns:a16="http://schemas.microsoft.com/office/drawing/2014/main" id="{DD5B7F76-0EFD-22E1-00E3-DE798BE89DA4}"/>
                </a:ext>
              </a:extLst>
            </p:cNvPr>
            <p:cNvSpPr/>
            <p:nvPr/>
          </p:nvSpPr>
          <p:spPr>
            <a:xfrm>
              <a:off x="3271520" y="459232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1" name="Hvězda: pěticípá 70">
              <a:extLst>
                <a:ext uri="{FF2B5EF4-FFF2-40B4-BE49-F238E27FC236}">
                  <a16:creationId xmlns:a16="http://schemas.microsoft.com/office/drawing/2014/main" id="{0695D56B-212F-AE06-1509-9DE71875F3DD}"/>
                </a:ext>
              </a:extLst>
            </p:cNvPr>
            <p:cNvSpPr/>
            <p:nvPr/>
          </p:nvSpPr>
          <p:spPr>
            <a:xfrm>
              <a:off x="3545840" y="49682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2" name="Hvězda: pěticípá 71">
              <a:extLst>
                <a:ext uri="{FF2B5EF4-FFF2-40B4-BE49-F238E27FC236}">
                  <a16:creationId xmlns:a16="http://schemas.microsoft.com/office/drawing/2014/main" id="{A4745521-C20A-25D1-3512-BF04C15ABE56}"/>
                </a:ext>
              </a:extLst>
            </p:cNvPr>
            <p:cNvSpPr/>
            <p:nvPr/>
          </p:nvSpPr>
          <p:spPr>
            <a:xfrm rot="19374884">
              <a:off x="3647440" y="54254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3" name="Hvězda: pěticípá 72">
              <a:extLst>
                <a:ext uri="{FF2B5EF4-FFF2-40B4-BE49-F238E27FC236}">
                  <a16:creationId xmlns:a16="http://schemas.microsoft.com/office/drawing/2014/main" id="{46F3C108-55F8-1658-8606-CEA7C8186184}"/>
                </a:ext>
              </a:extLst>
            </p:cNvPr>
            <p:cNvSpPr/>
            <p:nvPr/>
          </p:nvSpPr>
          <p:spPr>
            <a:xfrm>
              <a:off x="2834640" y="18186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4" name="Hvězda: pěticípá 73">
              <a:extLst>
                <a:ext uri="{FF2B5EF4-FFF2-40B4-BE49-F238E27FC236}">
                  <a16:creationId xmlns:a16="http://schemas.microsoft.com/office/drawing/2014/main" id="{C9B00C43-3F74-6F2E-E716-7303D8C0AA08}"/>
                </a:ext>
              </a:extLst>
            </p:cNvPr>
            <p:cNvSpPr/>
            <p:nvPr/>
          </p:nvSpPr>
          <p:spPr>
            <a:xfrm rot="2751956">
              <a:off x="3271520" y="201168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5" name="Hvězda: pěticípá 74">
              <a:extLst>
                <a:ext uri="{FF2B5EF4-FFF2-40B4-BE49-F238E27FC236}">
                  <a16:creationId xmlns:a16="http://schemas.microsoft.com/office/drawing/2014/main" id="{C0D29D96-40C6-9091-0E14-758F3D4D8A63}"/>
                </a:ext>
              </a:extLst>
            </p:cNvPr>
            <p:cNvSpPr/>
            <p:nvPr/>
          </p:nvSpPr>
          <p:spPr>
            <a:xfrm rot="1660211">
              <a:off x="3698851" y="2348490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6" name="Hvězda: pěticípá 75">
              <a:extLst>
                <a:ext uri="{FF2B5EF4-FFF2-40B4-BE49-F238E27FC236}">
                  <a16:creationId xmlns:a16="http://schemas.microsoft.com/office/drawing/2014/main" id="{1275C0CB-2FD7-9E82-03B2-EED4A366BE84}"/>
                </a:ext>
              </a:extLst>
            </p:cNvPr>
            <p:cNvSpPr/>
            <p:nvPr/>
          </p:nvSpPr>
          <p:spPr>
            <a:xfrm rot="19968464">
              <a:off x="3414730" y="2505645"/>
              <a:ext cx="253417" cy="2374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7" name="Hvězda: pěticípá 76">
              <a:extLst>
                <a:ext uri="{FF2B5EF4-FFF2-40B4-BE49-F238E27FC236}">
                  <a16:creationId xmlns:a16="http://schemas.microsoft.com/office/drawing/2014/main" id="{C4E40911-CA5A-DC69-56A0-812BAD9831ED}"/>
                </a:ext>
              </a:extLst>
            </p:cNvPr>
            <p:cNvSpPr/>
            <p:nvPr/>
          </p:nvSpPr>
          <p:spPr>
            <a:xfrm rot="1660211">
              <a:off x="4968850" y="2805689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8" name="Hvězda: pěticípá 77">
              <a:extLst>
                <a:ext uri="{FF2B5EF4-FFF2-40B4-BE49-F238E27FC236}">
                  <a16:creationId xmlns:a16="http://schemas.microsoft.com/office/drawing/2014/main" id="{04695384-4BA5-6A41-AA8B-3D2F0A8F17D0}"/>
                </a:ext>
              </a:extLst>
            </p:cNvPr>
            <p:cNvSpPr/>
            <p:nvPr/>
          </p:nvSpPr>
          <p:spPr>
            <a:xfrm rot="1660211">
              <a:off x="4714850" y="3225893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9" name="Hvězda: pěticípá 78">
              <a:extLst>
                <a:ext uri="{FF2B5EF4-FFF2-40B4-BE49-F238E27FC236}">
                  <a16:creationId xmlns:a16="http://schemas.microsoft.com/office/drawing/2014/main" id="{DED67947-0E3D-AC36-0B96-A1CFF47B2243}"/>
                </a:ext>
              </a:extLst>
            </p:cNvPr>
            <p:cNvSpPr/>
            <p:nvPr/>
          </p:nvSpPr>
          <p:spPr>
            <a:xfrm rot="1660211">
              <a:off x="4592931" y="3628650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0" name="Hvězda: pěticípá 79">
              <a:extLst>
                <a:ext uri="{FF2B5EF4-FFF2-40B4-BE49-F238E27FC236}">
                  <a16:creationId xmlns:a16="http://schemas.microsoft.com/office/drawing/2014/main" id="{58740338-FCFC-CC54-920A-DB32AFB39C9F}"/>
                </a:ext>
              </a:extLst>
            </p:cNvPr>
            <p:cNvSpPr/>
            <p:nvPr/>
          </p:nvSpPr>
          <p:spPr>
            <a:xfrm rot="651010">
              <a:off x="1119548" y="4208978"/>
              <a:ext cx="604858" cy="451603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1" name="Hvězda: pěticípá 80">
              <a:extLst>
                <a:ext uri="{FF2B5EF4-FFF2-40B4-BE49-F238E27FC236}">
                  <a16:creationId xmlns:a16="http://schemas.microsoft.com/office/drawing/2014/main" id="{5E15C469-D769-9A4F-7FBB-92C6987D6E95}"/>
                </a:ext>
              </a:extLst>
            </p:cNvPr>
            <p:cNvSpPr/>
            <p:nvPr/>
          </p:nvSpPr>
          <p:spPr>
            <a:xfrm rot="2134258">
              <a:off x="1181058" y="4668693"/>
              <a:ext cx="632749" cy="516647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2" name="Hvězda: pěticípá 81">
              <a:extLst>
                <a:ext uri="{FF2B5EF4-FFF2-40B4-BE49-F238E27FC236}">
                  <a16:creationId xmlns:a16="http://schemas.microsoft.com/office/drawing/2014/main" id="{AAD4232B-44BE-0E6F-131F-0857C21CE32B}"/>
                </a:ext>
              </a:extLst>
            </p:cNvPr>
            <p:cNvSpPr/>
            <p:nvPr/>
          </p:nvSpPr>
          <p:spPr>
            <a:xfrm rot="20303378">
              <a:off x="1453492" y="5162811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05BC9E16-8A91-7AAD-4874-11ECFFA4BBEF}"/>
              </a:ext>
            </a:extLst>
          </p:cNvPr>
          <p:cNvGrpSpPr>
            <a:grpSpLocks noChangeAspect="1"/>
          </p:cNvGrpSpPr>
          <p:nvPr/>
        </p:nvGrpSpPr>
        <p:grpSpPr>
          <a:xfrm>
            <a:off x="8640139" y="1960049"/>
            <a:ext cx="2350823" cy="2340000"/>
            <a:chOff x="4409685" y="288280"/>
            <a:chExt cx="3439937" cy="3262992"/>
          </a:xfrm>
        </p:grpSpPr>
        <p:grpSp>
          <p:nvGrpSpPr>
            <p:cNvPr id="83" name="Skupina 82">
              <a:extLst>
                <a:ext uri="{FF2B5EF4-FFF2-40B4-BE49-F238E27FC236}">
                  <a16:creationId xmlns:a16="http://schemas.microsoft.com/office/drawing/2014/main" id="{5FF885ED-7451-2E17-3EAD-A1CFDEA6845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9685" y="288280"/>
              <a:ext cx="3439937" cy="3262992"/>
              <a:chOff x="-28307" y="36127"/>
              <a:chExt cx="1097154" cy="1040718"/>
            </a:xfrm>
          </p:grpSpPr>
          <p:pic>
            <p:nvPicPr>
              <p:cNvPr id="84" name="Grafický objekt 83" descr="Náplast se souvislou výplní">
                <a:extLst>
                  <a:ext uri="{FF2B5EF4-FFF2-40B4-BE49-F238E27FC236}">
                    <a16:creationId xmlns:a16="http://schemas.microsoft.com/office/drawing/2014/main" id="{3CA46B1A-057A-D54F-2600-F473B2AEDE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988324">
                <a:off x="-28307" y="161152"/>
                <a:ext cx="500265" cy="500265"/>
              </a:xfrm>
              <a:prstGeom prst="rect">
                <a:avLst/>
              </a:prstGeom>
            </p:spPr>
          </p:pic>
          <p:pic>
            <p:nvPicPr>
              <p:cNvPr id="85" name="Grafický objekt 84" descr="Náplast se souvislou výplní">
                <a:extLst>
                  <a:ext uri="{FF2B5EF4-FFF2-40B4-BE49-F238E27FC236}">
                    <a16:creationId xmlns:a16="http://schemas.microsoft.com/office/drawing/2014/main" id="{024263D3-5453-B1B4-8EDE-C2BBB6125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988324">
                <a:off x="568582" y="239077"/>
                <a:ext cx="500265" cy="500265"/>
              </a:xfrm>
              <a:prstGeom prst="rect">
                <a:avLst/>
              </a:prstGeom>
            </p:spPr>
          </p:pic>
          <p:grpSp>
            <p:nvGrpSpPr>
              <p:cNvPr id="86" name="Skupina 85">
                <a:extLst>
                  <a:ext uri="{FF2B5EF4-FFF2-40B4-BE49-F238E27FC236}">
                    <a16:creationId xmlns:a16="http://schemas.microsoft.com/office/drawing/2014/main" id="{4DBC00B0-B9DE-1551-6A9C-015BEF81C8B8}"/>
                  </a:ext>
                </a:extLst>
              </p:cNvPr>
              <p:cNvGrpSpPr/>
              <p:nvPr/>
            </p:nvGrpSpPr>
            <p:grpSpPr>
              <a:xfrm>
                <a:off x="162923" y="36127"/>
                <a:ext cx="699899" cy="1040718"/>
                <a:chOff x="162923" y="36127"/>
                <a:chExt cx="699899" cy="1040718"/>
              </a:xfrm>
            </p:grpSpPr>
            <p:pic>
              <p:nvPicPr>
                <p:cNvPr id="87" name="Grafický objekt 86" descr="Náplast se souvislou výplní">
                  <a:extLst>
                    <a:ext uri="{FF2B5EF4-FFF2-40B4-BE49-F238E27FC236}">
                      <a16:creationId xmlns:a16="http://schemas.microsoft.com/office/drawing/2014/main" id="{6F562E16-450A-13A7-6A7E-2A757A4B1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182086" y="36127"/>
                  <a:ext cx="500265" cy="500265"/>
                </a:xfrm>
                <a:prstGeom prst="rect">
                  <a:avLst/>
                </a:prstGeom>
              </p:spPr>
            </p:pic>
            <p:pic>
              <p:nvPicPr>
                <p:cNvPr id="88" name="Grafický objekt 87" descr="Náplast se souvislou výplní">
                  <a:extLst>
                    <a:ext uri="{FF2B5EF4-FFF2-40B4-BE49-F238E27FC236}">
                      <a16:creationId xmlns:a16="http://schemas.microsoft.com/office/drawing/2014/main" id="{AEC1ADD1-90C4-B22E-0D77-128F3530E1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362557" y="304586"/>
                  <a:ext cx="500265" cy="500265"/>
                </a:xfrm>
                <a:prstGeom prst="rect">
                  <a:avLst/>
                </a:prstGeom>
              </p:spPr>
            </p:pic>
            <p:pic>
              <p:nvPicPr>
                <p:cNvPr id="89" name="Grafický objekt 88" descr="Náplast se souvislou výplní">
                  <a:extLst>
                    <a:ext uri="{FF2B5EF4-FFF2-40B4-BE49-F238E27FC236}">
                      <a16:creationId xmlns:a16="http://schemas.microsoft.com/office/drawing/2014/main" id="{8C6E9D97-94D1-235F-D0BC-0D97C8A1D8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162923" y="576580"/>
                  <a:ext cx="500265" cy="500265"/>
                </a:xfrm>
                <a:prstGeom prst="rect">
                  <a:avLst/>
                </a:prstGeom>
              </p:spPr>
            </p:pic>
          </p:grpSp>
        </p:grpSp>
        <p:sp>
          <p:nvSpPr>
            <p:cNvPr id="90" name="Hvězda: pěticípá 89">
              <a:extLst>
                <a:ext uri="{FF2B5EF4-FFF2-40B4-BE49-F238E27FC236}">
                  <a16:creationId xmlns:a16="http://schemas.microsoft.com/office/drawing/2014/main" id="{C78A5C64-A2AA-C4E1-6D2B-AD06FAC459D4}"/>
                </a:ext>
              </a:extLst>
            </p:cNvPr>
            <p:cNvSpPr/>
            <p:nvPr/>
          </p:nvSpPr>
          <p:spPr>
            <a:xfrm>
              <a:off x="5008333" y="72062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1" name="Hvězda: pěticípá 90">
              <a:extLst>
                <a:ext uri="{FF2B5EF4-FFF2-40B4-BE49-F238E27FC236}">
                  <a16:creationId xmlns:a16="http://schemas.microsoft.com/office/drawing/2014/main" id="{BC5BAA79-6D71-A57F-1C46-597CAA6465FE}"/>
                </a:ext>
              </a:extLst>
            </p:cNvPr>
            <p:cNvSpPr/>
            <p:nvPr/>
          </p:nvSpPr>
          <p:spPr>
            <a:xfrm rot="20556879">
              <a:off x="4999866" y="1169359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2" name="Hvězda: pěticípá 91">
              <a:extLst>
                <a:ext uri="{FF2B5EF4-FFF2-40B4-BE49-F238E27FC236}">
                  <a16:creationId xmlns:a16="http://schemas.microsoft.com/office/drawing/2014/main" id="{A338BA12-A3FF-ADC6-8B9D-FCC801ACE826}"/>
                </a:ext>
              </a:extLst>
            </p:cNvPr>
            <p:cNvSpPr/>
            <p:nvPr/>
          </p:nvSpPr>
          <p:spPr>
            <a:xfrm rot="1066845">
              <a:off x="5016798" y="159269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3" name="Hvězda: pěticípá 92">
              <a:extLst>
                <a:ext uri="{FF2B5EF4-FFF2-40B4-BE49-F238E27FC236}">
                  <a16:creationId xmlns:a16="http://schemas.microsoft.com/office/drawing/2014/main" id="{36C72C96-875A-7D46-2727-6CB3E9308EF8}"/>
                </a:ext>
              </a:extLst>
            </p:cNvPr>
            <p:cNvSpPr/>
            <p:nvPr/>
          </p:nvSpPr>
          <p:spPr>
            <a:xfrm rot="20556879">
              <a:off x="5671047" y="34211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4" name="Hvězda: pěticípá 93">
              <a:extLst>
                <a:ext uri="{FF2B5EF4-FFF2-40B4-BE49-F238E27FC236}">
                  <a16:creationId xmlns:a16="http://schemas.microsoft.com/office/drawing/2014/main" id="{1C53B9F3-589A-6B06-AD9B-1635A4C8ADC2}"/>
                </a:ext>
              </a:extLst>
            </p:cNvPr>
            <p:cNvSpPr/>
            <p:nvPr/>
          </p:nvSpPr>
          <p:spPr>
            <a:xfrm rot="531680">
              <a:off x="5632788" y="700040"/>
              <a:ext cx="460982" cy="460065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5" name="Hvězda: pěticípá 94">
              <a:extLst>
                <a:ext uri="{FF2B5EF4-FFF2-40B4-BE49-F238E27FC236}">
                  <a16:creationId xmlns:a16="http://schemas.microsoft.com/office/drawing/2014/main" id="{12D4F6F9-41C2-6190-BECC-32021933C6A9}"/>
                </a:ext>
              </a:extLst>
            </p:cNvPr>
            <p:cNvSpPr/>
            <p:nvPr/>
          </p:nvSpPr>
          <p:spPr>
            <a:xfrm rot="20556879">
              <a:off x="5625785" y="1144003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6" name="Hvězda: pěticípá 95">
              <a:extLst>
                <a:ext uri="{FF2B5EF4-FFF2-40B4-BE49-F238E27FC236}">
                  <a16:creationId xmlns:a16="http://schemas.microsoft.com/office/drawing/2014/main" id="{7BC8B04A-C5CE-0307-801C-E5554B6D6285}"/>
                </a:ext>
              </a:extLst>
            </p:cNvPr>
            <p:cNvSpPr/>
            <p:nvPr/>
          </p:nvSpPr>
          <p:spPr>
            <a:xfrm rot="1557644">
              <a:off x="5701798" y="1529033"/>
              <a:ext cx="262037" cy="274252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7" name="Hvězda: pěticípá 96">
              <a:extLst>
                <a:ext uri="{FF2B5EF4-FFF2-40B4-BE49-F238E27FC236}">
                  <a16:creationId xmlns:a16="http://schemas.microsoft.com/office/drawing/2014/main" id="{A90068AA-8BF4-4FC8-5AE7-19C20F0C47DE}"/>
                </a:ext>
              </a:extLst>
            </p:cNvPr>
            <p:cNvSpPr/>
            <p:nvPr/>
          </p:nvSpPr>
          <p:spPr>
            <a:xfrm rot="20556879">
              <a:off x="6242651" y="1165960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8" name="Hvězda: pěticípá 97">
              <a:extLst>
                <a:ext uri="{FF2B5EF4-FFF2-40B4-BE49-F238E27FC236}">
                  <a16:creationId xmlns:a16="http://schemas.microsoft.com/office/drawing/2014/main" id="{88CB15DD-D0B4-22F4-5600-C8685DF254B7}"/>
                </a:ext>
              </a:extLst>
            </p:cNvPr>
            <p:cNvSpPr/>
            <p:nvPr/>
          </p:nvSpPr>
          <p:spPr>
            <a:xfrm rot="1231464">
              <a:off x="6174721" y="2073858"/>
              <a:ext cx="502206" cy="448918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9" name="Hvězda: pěticípá 98">
              <a:extLst>
                <a:ext uri="{FF2B5EF4-FFF2-40B4-BE49-F238E27FC236}">
                  <a16:creationId xmlns:a16="http://schemas.microsoft.com/office/drawing/2014/main" id="{D7BA54E0-7DA0-4E50-4361-2A5652753E10}"/>
                </a:ext>
              </a:extLst>
            </p:cNvPr>
            <p:cNvSpPr/>
            <p:nvPr/>
          </p:nvSpPr>
          <p:spPr>
            <a:xfrm rot="20556879">
              <a:off x="6227114" y="1637568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0" name="Hvězda: pěticípá 99">
              <a:extLst>
                <a:ext uri="{FF2B5EF4-FFF2-40B4-BE49-F238E27FC236}">
                  <a16:creationId xmlns:a16="http://schemas.microsoft.com/office/drawing/2014/main" id="{92380E92-2720-853D-C5E6-BD92F5E3314D}"/>
                </a:ext>
              </a:extLst>
            </p:cNvPr>
            <p:cNvSpPr/>
            <p:nvPr/>
          </p:nvSpPr>
          <p:spPr>
            <a:xfrm rot="20556879">
              <a:off x="6836112" y="954417"/>
              <a:ext cx="497770" cy="391867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1" name="Hvězda: pěticípá 100">
              <a:extLst>
                <a:ext uri="{FF2B5EF4-FFF2-40B4-BE49-F238E27FC236}">
                  <a16:creationId xmlns:a16="http://schemas.microsoft.com/office/drawing/2014/main" id="{150A2D7D-4A74-20C3-72ED-FF72D06D1A9D}"/>
                </a:ext>
              </a:extLst>
            </p:cNvPr>
            <p:cNvSpPr/>
            <p:nvPr/>
          </p:nvSpPr>
          <p:spPr>
            <a:xfrm rot="2614032">
              <a:off x="6845531" y="1364467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" name="Hvězda: pěticípá 101">
              <a:extLst>
                <a:ext uri="{FF2B5EF4-FFF2-40B4-BE49-F238E27FC236}">
                  <a16:creationId xmlns:a16="http://schemas.microsoft.com/office/drawing/2014/main" id="{725323EA-064A-26CA-D82E-EC925A0F3A96}"/>
                </a:ext>
              </a:extLst>
            </p:cNvPr>
            <p:cNvSpPr/>
            <p:nvPr/>
          </p:nvSpPr>
          <p:spPr>
            <a:xfrm rot="15122812">
              <a:off x="6889977" y="1773162"/>
              <a:ext cx="278102" cy="303018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3" name="Hvězda: pěticípá 102">
              <a:extLst>
                <a:ext uri="{FF2B5EF4-FFF2-40B4-BE49-F238E27FC236}">
                  <a16:creationId xmlns:a16="http://schemas.microsoft.com/office/drawing/2014/main" id="{8B10484E-5B0D-DFA8-EE56-16F0709B95E7}"/>
                </a:ext>
              </a:extLst>
            </p:cNvPr>
            <p:cNvSpPr/>
            <p:nvPr/>
          </p:nvSpPr>
          <p:spPr>
            <a:xfrm rot="3393332">
              <a:off x="6822185" y="2067700"/>
              <a:ext cx="392051" cy="317610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4" name="Hvězda: pěticípá 103">
              <a:extLst>
                <a:ext uri="{FF2B5EF4-FFF2-40B4-BE49-F238E27FC236}">
                  <a16:creationId xmlns:a16="http://schemas.microsoft.com/office/drawing/2014/main" id="{18349DE3-2B71-FB9D-2D61-BED4E38810BD}"/>
                </a:ext>
              </a:extLst>
            </p:cNvPr>
            <p:cNvSpPr/>
            <p:nvPr/>
          </p:nvSpPr>
          <p:spPr>
            <a:xfrm rot="20556879">
              <a:off x="5595685" y="2064084"/>
              <a:ext cx="260375" cy="233469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5" name="Hvězda: pěticípá 104">
              <a:extLst>
                <a:ext uri="{FF2B5EF4-FFF2-40B4-BE49-F238E27FC236}">
                  <a16:creationId xmlns:a16="http://schemas.microsoft.com/office/drawing/2014/main" id="{6E624F4A-0F65-0E9C-3522-D16D17FCF222}"/>
                </a:ext>
              </a:extLst>
            </p:cNvPr>
            <p:cNvSpPr/>
            <p:nvPr/>
          </p:nvSpPr>
          <p:spPr>
            <a:xfrm rot="1118446">
              <a:off x="5634106" y="2330545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6" name="Hvězda: pěticípá 105">
              <a:extLst>
                <a:ext uri="{FF2B5EF4-FFF2-40B4-BE49-F238E27FC236}">
                  <a16:creationId xmlns:a16="http://schemas.microsoft.com/office/drawing/2014/main" id="{D563D32D-924C-3B95-D938-0F7506855586}"/>
                </a:ext>
              </a:extLst>
            </p:cNvPr>
            <p:cNvSpPr/>
            <p:nvPr/>
          </p:nvSpPr>
          <p:spPr>
            <a:xfrm rot="20556879">
              <a:off x="5544942" y="2678661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7" name="Hvězda: pěticípá 106">
              <a:extLst>
                <a:ext uri="{FF2B5EF4-FFF2-40B4-BE49-F238E27FC236}">
                  <a16:creationId xmlns:a16="http://schemas.microsoft.com/office/drawing/2014/main" id="{0BE854E9-AFA4-E88A-9D25-E048B2C8A9F4}"/>
                </a:ext>
              </a:extLst>
            </p:cNvPr>
            <p:cNvSpPr/>
            <p:nvPr/>
          </p:nvSpPr>
          <p:spPr>
            <a:xfrm rot="1997234">
              <a:off x="5594791" y="3071331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110" name="Grafický objekt 109" descr="Šipka doprava obrys">
            <a:extLst>
              <a:ext uri="{FF2B5EF4-FFF2-40B4-BE49-F238E27FC236}">
                <a16:creationId xmlns:a16="http://schemas.microsoft.com/office/drawing/2014/main" id="{6B11AAFE-301B-2EF8-9C83-56AC8BE015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410" y="2792395"/>
            <a:ext cx="914400" cy="914400"/>
          </a:xfrm>
          <a:prstGeom prst="rect">
            <a:avLst/>
          </a:prstGeom>
        </p:spPr>
      </p:pic>
      <p:pic>
        <p:nvPicPr>
          <p:cNvPr id="111" name="Grafický objekt 110" descr="Šipka doprava obrys">
            <a:extLst>
              <a:ext uri="{FF2B5EF4-FFF2-40B4-BE49-F238E27FC236}">
                <a16:creationId xmlns:a16="http://schemas.microsoft.com/office/drawing/2014/main" id="{161AB2EC-5008-632F-ACA5-1CB233EEEF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1620" y="2792397"/>
            <a:ext cx="914400" cy="914400"/>
          </a:xfrm>
          <a:prstGeom prst="rect">
            <a:avLst/>
          </a:prstGeom>
        </p:spPr>
      </p:pic>
      <p:sp>
        <p:nvSpPr>
          <p:cNvPr id="113" name="TextovéPole 112">
            <a:extLst>
              <a:ext uri="{FF2B5EF4-FFF2-40B4-BE49-F238E27FC236}">
                <a16:creationId xmlns:a16="http://schemas.microsoft.com/office/drawing/2014/main" id="{58FD110B-2AA0-5BDB-D50E-8D6C96B77706}"/>
              </a:ext>
            </a:extLst>
          </p:cNvPr>
          <p:cNvSpPr txBox="1"/>
          <p:nvPr/>
        </p:nvSpPr>
        <p:spPr>
          <a:xfrm>
            <a:off x="4672500" y="4988687"/>
            <a:ext cx="284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Biocrystallization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5" name="TextovéPole 114">
            <a:extLst>
              <a:ext uri="{FF2B5EF4-FFF2-40B4-BE49-F238E27FC236}">
                <a16:creationId xmlns:a16="http://schemas.microsoft.com/office/drawing/2014/main" id="{2460D8D1-EC5B-0B9D-28F4-B3FCC2DEBB68}"/>
              </a:ext>
            </a:extLst>
          </p:cNvPr>
          <p:cNvSpPr txBox="1"/>
          <p:nvPr/>
        </p:nvSpPr>
        <p:spPr>
          <a:xfrm>
            <a:off x="8893389" y="4988687"/>
            <a:ext cx="1937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Orientation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6" name="TextovéPole 115">
            <a:extLst>
              <a:ext uri="{FF2B5EF4-FFF2-40B4-BE49-F238E27FC236}">
                <a16:creationId xmlns:a16="http://schemas.microsoft.com/office/drawing/2014/main" id="{05E378A7-1BC2-6DDB-B057-C82135AEF557}"/>
              </a:ext>
            </a:extLst>
          </p:cNvPr>
          <p:cNvSpPr txBox="1"/>
          <p:nvPr/>
        </p:nvSpPr>
        <p:spPr>
          <a:xfrm>
            <a:off x="1099577" y="4770703"/>
            <a:ext cx="21175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i="1" dirty="0">
                <a:latin typeface="Aptos" panose="020B0004020202020204" pitchFamily="34" charset="0"/>
              </a:rPr>
              <a:t>Cupriavidus </a:t>
            </a:r>
          </a:p>
          <a:p>
            <a:r>
              <a:rPr lang="cs-CZ" sz="2800" i="1" dirty="0">
                <a:latin typeface="Aptos" panose="020B0004020202020204" pitchFamily="34" charset="0"/>
              </a:rPr>
              <a:t>necator </a:t>
            </a:r>
            <a:r>
              <a:rPr lang="cs-CZ" sz="2800" dirty="0">
                <a:latin typeface="Aptos" panose="020B0004020202020204" pitchFamily="34" charset="0"/>
              </a:rPr>
              <a:t>H16</a:t>
            </a:r>
          </a:p>
        </p:txBody>
      </p:sp>
      <p:sp>
        <p:nvSpPr>
          <p:cNvPr id="117" name="TextovéPole 116">
            <a:extLst>
              <a:ext uri="{FF2B5EF4-FFF2-40B4-BE49-F238E27FC236}">
                <a16:creationId xmlns:a16="http://schemas.microsoft.com/office/drawing/2014/main" id="{4B8BFC12-23AD-8E85-39DF-E45263CE1F1D}"/>
              </a:ext>
            </a:extLst>
          </p:cNvPr>
          <p:cNvSpPr txBox="1"/>
          <p:nvPr/>
        </p:nvSpPr>
        <p:spPr>
          <a:xfrm>
            <a:off x="4733925" y="447675"/>
            <a:ext cx="639919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>
                <a:latin typeface="Aptos" panose="020B0004020202020204" pitchFamily="34" charset="0"/>
              </a:rPr>
              <a:t>pH</a:t>
            </a:r>
          </a:p>
        </p:txBody>
      </p:sp>
      <p:sp>
        <p:nvSpPr>
          <p:cNvPr id="118" name="TextovéPole 117">
            <a:extLst>
              <a:ext uri="{FF2B5EF4-FFF2-40B4-BE49-F238E27FC236}">
                <a16:creationId xmlns:a16="http://schemas.microsoft.com/office/drawing/2014/main" id="{EF167634-A49C-AA21-2F63-6DBB76393CCB}"/>
              </a:ext>
            </a:extLst>
          </p:cNvPr>
          <p:cNvSpPr txBox="1"/>
          <p:nvPr/>
        </p:nvSpPr>
        <p:spPr>
          <a:xfrm>
            <a:off x="5208439" y="1019689"/>
            <a:ext cx="2102179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temperature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9" name="TextovéPole 118">
            <a:extLst>
              <a:ext uri="{FF2B5EF4-FFF2-40B4-BE49-F238E27FC236}">
                <a16:creationId xmlns:a16="http://schemas.microsoft.com/office/drawing/2014/main" id="{ADBBEDC7-362B-663C-49B6-51E21BDA63B6}"/>
              </a:ext>
            </a:extLst>
          </p:cNvPr>
          <p:cNvSpPr txBox="1"/>
          <p:nvPr/>
        </p:nvSpPr>
        <p:spPr>
          <a:xfrm>
            <a:off x="6051860" y="381022"/>
            <a:ext cx="2468304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osmotic</a:t>
            </a:r>
            <a:r>
              <a:rPr lang="cs-CZ" sz="2800" dirty="0">
                <a:latin typeface="Aptos" panose="020B0004020202020204" pitchFamily="34" charset="0"/>
              </a:rPr>
              <a:t> stress</a:t>
            </a:r>
          </a:p>
        </p:txBody>
      </p:sp>
      <p:pic>
        <p:nvPicPr>
          <p:cNvPr id="121" name="Grafický objekt 120" descr="Tenká šipka zatočená proti směru hodinových ručiček obrys">
            <a:extLst>
              <a:ext uri="{FF2B5EF4-FFF2-40B4-BE49-F238E27FC236}">
                <a16:creationId xmlns:a16="http://schemas.microsoft.com/office/drawing/2014/main" id="{A2C82369-AD3B-A5D2-A9E6-BFBB7006EA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950631">
            <a:off x="4644574" y="925574"/>
            <a:ext cx="914400" cy="914400"/>
          </a:xfrm>
          <a:prstGeom prst="rect">
            <a:avLst/>
          </a:prstGeom>
        </p:spPr>
      </p:pic>
      <p:pic>
        <p:nvPicPr>
          <p:cNvPr id="122" name="Grafický objekt 121" descr="Tenká šipka zatočená proti směru hodinových ručiček obrys">
            <a:extLst>
              <a:ext uri="{FF2B5EF4-FFF2-40B4-BE49-F238E27FC236}">
                <a16:creationId xmlns:a16="http://schemas.microsoft.com/office/drawing/2014/main" id="{C2CF9D32-8145-9CCC-4E02-02C05E2654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341935" flipH="1">
            <a:off x="6440281" y="1481791"/>
            <a:ext cx="714320" cy="714320"/>
          </a:xfrm>
          <a:prstGeom prst="rect">
            <a:avLst/>
          </a:prstGeom>
        </p:spPr>
      </p:pic>
      <p:pic>
        <p:nvPicPr>
          <p:cNvPr id="123" name="Grafický objekt 122" descr="Tenká šipka zatočená proti směru hodinových ručiček obrys">
            <a:extLst>
              <a:ext uri="{FF2B5EF4-FFF2-40B4-BE49-F238E27FC236}">
                <a16:creationId xmlns:a16="http://schemas.microsoft.com/office/drawing/2014/main" id="{49351DB1-ABAF-23BC-27DE-BE41FCBD24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137662" flipH="1">
            <a:off x="7125953" y="885695"/>
            <a:ext cx="1146740" cy="11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65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D6109863-8A65-365E-3C96-6D4F590654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3FBAE3B1-4036-5023-41E3-149D1682D568}"/>
              </a:ext>
            </a:extLst>
          </p:cNvPr>
          <p:cNvSpPr/>
          <p:nvPr/>
        </p:nvSpPr>
        <p:spPr>
          <a:xfrm>
            <a:off x="-1" y="321617"/>
            <a:ext cx="12188095" cy="621476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34BC8C3C-7042-E73F-62F8-5FC7236502DB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Obrázek 4" descr="Obsah obrázku kruh, koule, měsíc, Astronomický objekt&#10;&#10;Obsah generovaný pomocí AI může být nesprávný.">
            <a:extLst>
              <a:ext uri="{FF2B5EF4-FFF2-40B4-BE49-F238E27FC236}">
                <a16:creationId xmlns:a16="http://schemas.microsoft.com/office/drawing/2014/main" id="{70952FCA-0210-D61A-971E-0CED845C7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1" t="39325" r="19249" b="18139"/>
          <a:stretch>
            <a:fillRect/>
          </a:stretch>
        </p:blipFill>
        <p:spPr>
          <a:xfrm>
            <a:off x="0" y="652414"/>
            <a:ext cx="6379285" cy="55531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 descr="Obsah obrázku Béžová, žlutohnědé, hnědý, papírnictví / kancelářské potřeby&#10;&#10;Obsah generovaný pomocí AI může být nesprávný.">
            <a:extLst>
              <a:ext uri="{FF2B5EF4-FFF2-40B4-BE49-F238E27FC236}">
                <a16:creationId xmlns:a16="http://schemas.microsoft.com/office/drawing/2014/main" id="{5529F9E6-BF1A-9B01-411A-D5239DA2F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766" b="38092"/>
          <a:stretch>
            <a:fillRect/>
          </a:stretch>
        </p:blipFill>
        <p:spPr>
          <a:xfrm>
            <a:off x="6102529" y="652414"/>
            <a:ext cx="6085566" cy="55531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rafický objekt 7" descr="Šipka doprava obrys">
            <a:extLst>
              <a:ext uri="{FF2B5EF4-FFF2-40B4-BE49-F238E27FC236}">
                <a16:creationId xmlns:a16="http://schemas.microsoft.com/office/drawing/2014/main" id="{3A2A439B-5F13-7C12-6102-6FCF08CF2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5547" y="2900680"/>
            <a:ext cx="914400" cy="914400"/>
          </a:xfrm>
          <a:prstGeom prst="rect">
            <a:avLst/>
          </a:prstGeom>
        </p:spPr>
      </p:pic>
      <p:pic>
        <p:nvPicPr>
          <p:cNvPr id="23" name="Obrázek 22" descr="Obsah obrázku snímek obrazovky&#10;&#10;Obsah generovaný pomocí AI může být nesprávný.">
            <a:extLst>
              <a:ext uri="{FF2B5EF4-FFF2-40B4-BE49-F238E27FC236}">
                <a16:creationId xmlns:a16="http://schemas.microsoft.com/office/drawing/2014/main" id="{3DD39146-6090-BF10-5822-0EE242808B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56"/>
          <a:stretch>
            <a:fillRect/>
          </a:stretch>
        </p:blipFill>
        <p:spPr>
          <a:xfrm>
            <a:off x="1242245" y="1512276"/>
            <a:ext cx="3479224" cy="3360158"/>
          </a:xfrm>
          <a:prstGeom prst="rect">
            <a:avLst/>
          </a:prstGeom>
        </p:spPr>
      </p:pic>
      <p:grpSp>
        <p:nvGrpSpPr>
          <p:cNvPr id="27" name="Skupina 26">
            <a:extLst>
              <a:ext uri="{FF2B5EF4-FFF2-40B4-BE49-F238E27FC236}">
                <a16:creationId xmlns:a16="http://schemas.microsoft.com/office/drawing/2014/main" id="{5C2B7A7C-94B8-3862-88A3-2D4F84FA1017}"/>
              </a:ext>
            </a:extLst>
          </p:cNvPr>
          <p:cNvGrpSpPr/>
          <p:nvPr/>
        </p:nvGrpSpPr>
        <p:grpSpPr>
          <a:xfrm>
            <a:off x="7344754" y="1556238"/>
            <a:ext cx="3479224" cy="3360158"/>
            <a:chOff x="7344754" y="1556238"/>
            <a:chExt cx="3479224" cy="3360158"/>
          </a:xfrm>
        </p:grpSpPr>
        <p:pic>
          <p:nvPicPr>
            <p:cNvPr id="24" name="Obrázek 23" descr="Obsah obrázku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EBCF5422-5BE5-183D-C1D6-F61336A5A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056"/>
            <a:stretch>
              <a:fillRect/>
            </a:stretch>
          </p:blipFill>
          <p:spPr>
            <a:xfrm>
              <a:off x="7344754" y="1556238"/>
              <a:ext cx="3479224" cy="3360158"/>
            </a:xfrm>
            <a:prstGeom prst="rect">
              <a:avLst/>
            </a:prstGeom>
          </p:spPr>
        </p:pic>
        <p:pic>
          <p:nvPicPr>
            <p:cNvPr id="26" name="Obrázek 25" descr="Obsah obrázku snímek obrazovky, hnědý, žlutá&#10;&#10;Obsah generovaný pomocí AI může být nesprávný.">
              <a:extLst>
                <a:ext uri="{FF2B5EF4-FFF2-40B4-BE49-F238E27FC236}">
                  <a16:creationId xmlns:a16="http://schemas.microsoft.com/office/drawing/2014/main" id="{2ED57328-52A7-F7F9-670D-F37EA67E2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45" y="1976525"/>
              <a:ext cx="2931101" cy="2931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683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43CA6-C6FD-1E4A-96C4-1311FD0A4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6C8B68-2798-0F17-077E-E7C9AF4FBB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F4D2403-68AA-CDDD-8C8E-C3DC00B26537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E106F3E5-32DE-3CBC-1FD1-82CD0B5112A9}"/>
              </a:ext>
            </a:extLst>
          </p:cNvPr>
          <p:cNvGrpSpPr>
            <a:grpSpLocks noChangeAspect="1"/>
          </p:cNvGrpSpPr>
          <p:nvPr/>
        </p:nvGrpSpPr>
        <p:grpSpPr>
          <a:xfrm>
            <a:off x="330993" y="1420079"/>
            <a:ext cx="3753232" cy="3600000"/>
            <a:chOff x="0" y="3593703"/>
            <a:chExt cx="3149600" cy="3021012"/>
          </a:xfrm>
        </p:grpSpPr>
        <p:pic>
          <p:nvPicPr>
            <p:cNvPr id="3" name="Grafický objekt 2" descr="bakterie se souvislou výplní">
              <a:extLst>
                <a:ext uri="{FF2B5EF4-FFF2-40B4-BE49-F238E27FC236}">
                  <a16:creationId xmlns:a16="http://schemas.microsoft.com/office/drawing/2014/main" id="{28937A80-02C5-8DE4-22D9-7B47C1E8C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593703"/>
              <a:ext cx="3149600" cy="3021012"/>
            </a:xfrm>
            <a:prstGeom prst="rect">
              <a:avLst/>
            </a:prstGeom>
          </p:spPr>
        </p:pic>
        <p:sp>
          <p:nvSpPr>
            <p:cNvPr id="5" name="Vývojový diagram: spojnice 4">
              <a:extLst>
                <a:ext uri="{FF2B5EF4-FFF2-40B4-BE49-F238E27FC236}">
                  <a16:creationId xmlns:a16="http://schemas.microsoft.com/office/drawing/2014/main" id="{F1E3EA08-728C-E582-A89F-9F694BE7E8BD}"/>
                </a:ext>
              </a:extLst>
            </p:cNvPr>
            <p:cNvSpPr/>
            <p:nvPr/>
          </p:nvSpPr>
          <p:spPr>
            <a:xfrm>
              <a:off x="562938" y="421625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Vývojový diagram: spojnice 6">
              <a:extLst>
                <a:ext uri="{FF2B5EF4-FFF2-40B4-BE49-F238E27FC236}">
                  <a16:creationId xmlns:a16="http://schemas.microsoft.com/office/drawing/2014/main" id="{23040B54-F445-7E57-6751-2326F2C2D27B}"/>
                </a:ext>
              </a:extLst>
            </p:cNvPr>
            <p:cNvSpPr/>
            <p:nvPr/>
          </p:nvSpPr>
          <p:spPr>
            <a:xfrm>
              <a:off x="608769" y="4324179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Vývojový diagram: spojnice 8">
              <a:extLst>
                <a:ext uri="{FF2B5EF4-FFF2-40B4-BE49-F238E27FC236}">
                  <a16:creationId xmlns:a16="http://schemas.microsoft.com/office/drawing/2014/main" id="{C0C14960-7E82-1AD1-B5DD-C39AD6D9A5CB}"/>
                </a:ext>
              </a:extLst>
            </p:cNvPr>
            <p:cNvSpPr/>
            <p:nvPr/>
          </p:nvSpPr>
          <p:spPr>
            <a:xfrm>
              <a:off x="815417" y="4369765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Vývojový diagram: spojnice 10">
              <a:extLst>
                <a:ext uri="{FF2B5EF4-FFF2-40B4-BE49-F238E27FC236}">
                  <a16:creationId xmlns:a16="http://schemas.microsoft.com/office/drawing/2014/main" id="{70A258E3-BB66-2B60-502D-425D61EE6C88}"/>
                </a:ext>
              </a:extLst>
            </p:cNvPr>
            <p:cNvSpPr/>
            <p:nvPr/>
          </p:nvSpPr>
          <p:spPr>
            <a:xfrm>
              <a:off x="501882" y="4335125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Vývojový diagram: spojnice 13">
              <a:extLst>
                <a:ext uri="{FF2B5EF4-FFF2-40B4-BE49-F238E27FC236}">
                  <a16:creationId xmlns:a16="http://schemas.microsoft.com/office/drawing/2014/main" id="{949E7DF4-7A45-CFAE-4FB3-89C2C4B5F017}"/>
                </a:ext>
              </a:extLst>
            </p:cNvPr>
            <p:cNvSpPr/>
            <p:nvPr/>
          </p:nvSpPr>
          <p:spPr>
            <a:xfrm>
              <a:off x="889751" y="4548282"/>
              <a:ext cx="199522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Vývojový diagram: spojnice 14">
              <a:extLst>
                <a:ext uri="{FF2B5EF4-FFF2-40B4-BE49-F238E27FC236}">
                  <a16:creationId xmlns:a16="http://schemas.microsoft.com/office/drawing/2014/main" id="{D3EA4B2B-4E81-D21C-6494-E9BF2DD67499}"/>
                </a:ext>
              </a:extLst>
            </p:cNvPr>
            <p:cNvSpPr/>
            <p:nvPr/>
          </p:nvSpPr>
          <p:spPr>
            <a:xfrm>
              <a:off x="1163608" y="4726799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16" name="Vývojový diagram: spojnice 15">
              <a:extLst>
                <a:ext uri="{FF2B5EF4-FFF2-40B4-BE49-F238E27FC236}">
                  <a16:creationId xmlns:a16="http://schemas.microsoft.com/office/drawing/2014/main" id="{E9F73AAC-308E-54F8-D35B-13FB38D813A7}"/>
                </a:ext>
              </a:extLst>
            </p:cNvPr>
            <p:cNvSpPr/>
            <p:nvPr/>
          </p:nvSpPr>
          <p:spPr>
            <a:xfrm>
              <a:off x="1301508" y="49190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Vývojový diagram: spojnice 16">
              <a:extLst>
                <a:ext uri="{FF2B5EF4-FFF2-40B4-BE49-F238E27FC236}">
                  <a16:creationId xmlns:a16="http://schemas.microsoft.com/office/drawing/2014/main" id="{7F91DE84-2C87-EC01-A9E7-AE58C1C50B55}"/>
                </a:ext>
              </a:extLst>
            </p:cNvPr>
            <p:cNvSpPr/>
            <p:nvPr/>
          </p:nvSpPr>
          <p:spPr>
            <a:xfrm>
              <a:off x="1423698" y="5131983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Vývojový diagram: spojnice 17">
              <a:extLst>
                <a:ext uri="{FF2B5EF4-FFF2-40B4-BE49-F238E27FC236}">
                  <a16:creationId xmlns:a16="http://schemas.microsoft.com/office/drawing/2014/main" id="{EF17550E-F438-CCFB-3742-EC09BF30D20B}"/>
                </a:ext>
              </a:extLst>
            </p:cNvPr>
            <p:cNvSpPr/>
            <p:nvPr/>
          </p:nvSpPr>
          <p:spPr>
            <a:xfrm>
              <a:off x="501882" y="520609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Vývojový diagram: spojnice 18">
              <a:extLst>
                <a:ext uri="{FF2B5EF4-FFF2-40B4-BE49-F238E27FC236}">
                  <a16:creationId xmlns:a16="http://schemas.microsoft.com/office/drawing/2014/main" id="{89ABEF98-6439-4F9B-7DF6-092756361229}"/>
                </a:ext>
              </a:extLst>
            </p:cNvPr>
            <p:cNvSpPr/>
            <p:nvPr/>
          </p:nvSpPr>
          <p:spPr>
            <a:xfrm>
              <a:off x="648447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Vývojový diagram: spojnice 19">
              <a:extLst>
                <a:ext uri="{FF2B5EF4-FFF2-40B4-BE49-F238E27FC236}">
                  <a16:creationId xmlns:a16="http://schemas.microsoft.com/office/drawing/2014/main" id="{6BB3CD96-FCAE-B5FA-75F5-7E677E82C14A}"/>
                </a:ext>
              </a:extLst>
            </p:cNvPr>
            <p:cNvSpPr/>
            <p:nvPr/>
          </p:nvSpPr>
          <p:spPr>
            <a:xfrm>
              <a:off x="540021" y="5611437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Vývojový diagram: spojnice 20">
              <a:extLst>
                <a:ext uri="{FF2B5EF4-FFF2-40B4-BE49-F238E27FC236}">
                  <a16:creationId xmlns:a16="http://schemas.microsoft.com/office/drawing/2014/main" id="{A8796080-CBC0-36D4-99C6-5400A99FC070}"/>
                </a:ext>
              </a:extLst>
            </p:cNvPr>
            <p:cNvSpPr/>
            <p:nvPr/>
          </p:nvSpPr>
          <p:spPr>
            <a:xfrm>
              <a:off x="704480" y="574900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Vývojový diagram: spojnice 21">
              <a:extLst>
                <a:ext uri="{FF2B5EF4-FFF2-40B4-BE49-F238E27FC236}">
                  <a16:creationId xmlns:a16="http://schemas.microsoft.com/office/drawing/2014/main" id="{8C4BDED4-4314-BEA9-22D8-B7BB7F0F4E27}"/>
                </a:ext>
              </a:extLst>
            </p:cNvPr>
            <p:cNvSpPr/>
            <p:nvPr/>
          </p:nvSpPr>
          <p:spPr>
            <a:xfrm>
              <a:off x="1599739" y="543292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Vývojový diagram: spojnice 22">
              <a:extLst>
                <a:ext uri="{FF2B5EF4-FFF2-40B4-BE49-F238E27FC236}">
                  <a16:creationId xmlns:a16="http://schemas.microsoft.com/office/drawing/2014/main" id="{05938226-0BAB-3A71-4B4C-D7E167E17BAA}"/>
                </a:ext>
              </a:extLst>
            </p:cNvPr>
            <p:cNvSpPr/>
            <p:nvPr/>
          </p:nvSpPr>
          <p:spPr>
            <a:xfrm>
              <a:off x="1760069" y="553664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Vývojový diagram: spojnice 23">
              <a:extLst>
                <a:ext uri="{FF2B5EF4-FFF2-40B4-BE49-F238E27FC236}">
                  <a16:creationId xmlns:a16="http://schemas.microsoft.com/office/drawing/2014/main" id="{91FBAA68-E3CC-72D7-FC92-1CBD17FD654C}"/>
                </a:ext>
              </a:extLst>
            </p:cNvPr>
            <p:cNvSpPr/>
            <p:nvPr/>
          </p:nvSpPr>
          <p:spPr>
            <a:xfrm>
              <a:off x="1760069" y="5733688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Vývojový diagram: spojnice 24">
              <a:extLst>
                <a:ext uri="{FF2B5EF4-FFF2-40B4-BE49-F238E27FC236}">
                  <a16:creationId xmlns:a16="http://schemas.microsoft.com/office/drawing/2014/main" id="{9ACB472B-57C0-C986-EC8B-99D0DF6AC8D1}"/>
                </a:ext>
              </a:extLst>
            </p:cNvPr>
            <p:cNvSpPr/>
            <p:nvPr/>
          </p:nvSpPr>
          <p:spPr>
            <a:xfrm>
              <a:off x="1924528" y="5854234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Vývojový diagram: spojnice 25">
              <a:extLst>
                <a:ext uri="{FF2B5EF4-FFF2-40B4-BE49-F238E27FC236}">
                  <a16:creationId xmlns:a16="http://schemas.microsoft.com/office/drawing/2014/main" id="{6E088FB1-FD07-F140-A598-AE8000F7300D}"/>
                </a:ext>
              </a:extLst>
            </p:cNvPr>
            <p:cNvSpPr/>
            <p:nvPr/>
          </p:nvSpPr>
          <p:spPr>
            <a:xfrm>
              <a:off x="1400216" y="4013100"/>
              <a:ext cx="199523" cy="178517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Vývojový diagram: spojnice 26">
              <a:extLst>
                <a:ext uri="{FF2B5EF4-FFF2-40B4-BE49-F238E27FC236}">
                  <a16:creationId xmlns:a16="http://schemas.microsoft.com/office/drawing/2014/main" id="{7959DE3E-0DCE-8B08-10ED-11AD78FDE502}"/>
                </a:ext>
              </a:extLst>
            </p:cNvPr>
            <p:cNvSpPr/>
            <p:nvPr/>
          </p:nvSpPr>
          <p:spPr>
            <a:xfrm>
              <a:off x="1584028" y="407820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Vývojový diagram: spojnice 27">
              <a:extLst>
                <a:ext uri="{FF2B5EF4-FFF2-40B4-BE49-F238E27FC236}">
                  <a16:creationId xmlns:a16="http://schemas.microsoft.com/office/drawing/2014/main" id="{AFDC332F-3159-B633-71CB-40AC959446F9}"/>
                </a:ext>
              </a:extLst>
            </p:cNvPr>
            <p:cNvSpPr/>
            <p:nvPr/>
          </p:nvSpPr>
          <p:spPr>
            <a:xfrm>
              <a:off x="1791241" y="4263185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Vývojový diagram: spojnice 28">
              <a:extLst>
                <a:ext uri="{FF2B5EF4-FFF2-40B4-BE49-F238E27FC236}">
                  <a16:creationId xmlns:a16="http://schemas.microsoft.com/office/drawing/2014/main" id="{D92B6A85-9A55-BFDF-B504-C03A0363B40F}"/>
                </a:ext>
              </a:extLst>
            </p:cNvPr>
            <p:cNvSpPr/>
            <p:nvPr/>
          </p:nvSpPr>
          <p:spPr>
            <a:xfrm>
              <a:off x="1599739" y="396265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Vývojový diagram: spojnice 29">
              <a:extLst>
                <a:ext uri="{FF2B5EF4-FFF2-40B4-BE49-F238E27FC236}">
                  <a16:creationId xmlns:a16="http://schemas.microsoft.com/office/drawing/2014/main" id="{8A465EB0-7441-C65A-19BA-D301BB90CC45}"/>
                </a:ext>
              </a:extLst>
            </p:cNvPr>
            <p:cNvSpPr/>
            <p:nvPr/>
          </p:nvSpPr>
          <p:spPr>
            <a:xfrm>
              <a:off x="2587226" y="4490010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Vývojový diagram: spojnice 30">
              <a:extLst>
                <a:ext uri="{FF2B5EF4-FFF2-40B4-BE49-F238E27FC236}">
                  <a16:creationId xmlns:a16="http://schemas.microsoft.com/office/drawing/2014/main" id="{6A9F9011-2DDE-35B6-965B-78E606634519}"/>
                </a:ext>
              </a:extLst>
            </p:cNvPr>
            <p:cNvSpPr/>
            <p:nvPr/>
          </p:nvSpPr>
          <p:spPr>
            <a:xfrm>
              <a:off x="2433334" y="5050249"/>
              <a:ext cx="106887" cy="107920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Vývojový diagram: spojnice 31">
              <a:extLst>
                <a:ext uri="{FF2B5EF4-FFF2-40B4-BE49-F238E27FC236}">
                  <a16:creationId xmlns:a16="http://schemas.microsoft.com/office/drawing/2014/main" id="{9524A862-89EB-E315-ECC3-0398E37883B6}"/>
                </a:ext>
              </a:extLst>
            </p:cNvPr>
            <p:cNvSpPr/>
            <p:nvPr/>
          </p:nvSpPr>
          <p:spPr>
            <a:xfrm>
              <a:off x="2433334" y="4597930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Vývojový diagram: spojnice 32">
              <a:extLst>
                <a:ext uri="{FF2B5EF4-FFF2-40B4-BE49-F238E27FC236}">
                  <a16:creationId xmlns:a16="http://schemas.microsoft.com/office/drawing/2014/main" id="{2B25913C-E5D1-938D-70DE-070BB530AD3F}"/>
                </a:ext>
              </a:extLst>
            </p:cNvPr>
            <p:cNvSpPr/>
            <p:nvPr/>
          </p:nvSpPr>
          <p:spPr>
            <a:xfrm>
              <a:off x="2327215" y="4823424"/>
              <a:ext cx="275802" cy="226825"/>
            </a:xfrm>
            <a:prstGeom prst="flowChartConnector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243F5D1E-5190-95B6-1A8C-001633B369F4}"/>
              </a:ext>
            </a:extLst>
          </p:cNvPr>
          <p:cNvGrpSpPr>
            <a:grpSpLocks noChangeAspect="1"/>
          </p:cNvGrpSpPr>
          <p:nvPr/>
        </p:nvGrpSpPr>
        <p:grpSpPr>
          <a:xfrm>
            <a:off x="4219383" y="1426823"/>
            <a:ext cx="3753233" cy="3600000"/>
            <a:chOff x="185410" y="1188720"/>
            <a:chExt cx="5910590" cy="5669280"/>
          </a:xfrm>
        </p:grpSpPr>
        <p:pic>
          <p:nvPicPr>
            <p:cNvPr id="61" name="Grafický objekt 60" descr="bakterie se souvislou výplní">
              <a:extLst>
                <a:ext uri="{FF2B5EF4-FFF2-40B4-BE49-F238E27FC236}">
                  <a16:creationId xmlns:a16="http://schemas.microsoft.com/office/drawing/2014/main" id="{B4E90D90-3B51-46A0-F78B-45F849084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5410" y="1188720"/>
              <a:ext cx="5910590" cy="5669280"/>
            </a:xfrm>
            <a:prstGeom prst="rect">
              <a:avLst/>
            </a:prstGeom>
          </p:spPr>
        </p:pic>
        <p:sp>
          <p:nvSpPr>
            <p:cNvPr id="62" name="Hvězda: pěticípá 61">
              <a:extLst>
                <a:ext uri="{FF2B5EF4-FFF2-40B4-BE49-F238E27FC236}">
                  <a16:creationId xmlns:a16="http://schemas.microsoft.com/office/drawing/2014/main" id="{454A46B4-8463-7DA9-ADD9-918DB17F7CB2}"/>
                </a:ext>
              </a:extLst>
            </p:cNvPr>
            <p:cNvSpPr/>
            <p:nvPr/>
          </p:nvSpPr>
          <p:spPr>
            <a:xfrm>
              <a:off x="1036320" y="228600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3" name="Hvězda: pěticípá 62">
              <a:extLst>
                <a:ext uri="{FF2B5EF4-FFF2-40B4-BE49-F238E27FC236}">
                  <a16:creationId xmlns:a16="http://schemas.microsoft.com/office/drawing/2014/main" id="{5E7199F1-4D5D-445E-484D-4019E9530844}"/>
                </a:ext>
              </a:extLst>
            </p:cNvPr>
            <p:cNvSpPr/>
            <p:nvPr/>
          </p:nvSpPr>
          <p:spPr>
            <a:xfrm rot="2142654">
              <a:off x="1443545" y="2538500"/>
              <a:ext cx="362136" cy="40475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4" name="Hvězda: pěticípá 63">
              <a:extLst>
                <a:ext uri="{FF2B5EF4-FFF2-40B4-BE49-F238E27FC236}">
                  <a16:creationId xmlns:a16="http://schemas.microsoft.com/office/drawing/2014/main" id="{CAC07EC9-E3E0-2E5D-40FD-3878149313D7}"/>
                </a:ext>
              </a:extLst>
            </p:cNvPr>
            <p:cNvSpPr/>
            <p:nvPr/>
          </p:nvSpPr>
          <p:spPr>
            <a:xfrm>
              <a:off x="1696720" y="276352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65" name="Hvězda: pěticípá 64">
              <a:extLst>
                <a:ext uri="{FF2B5EF4-FFF2-40B4-BE49-F238E27FC236}">
                  <a16:creationId xmlns:a16="http://schemas.microsoft.com/office/drawing/2014/main" id="{E1DEC000-9DC0-3E87-F01D-DA90C54E554A}"/>
                </a:ext>
              </a:extLst>
            </p:cNvPr>
            <p:cNvSpPr/>
            <p:nvPr/>
          </p:nvSpPr>
          <p:spPr>
            <a:xfrm>
              <a:off x="2316480" y="328168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6" name="Hvězda: pěticípá 65">
              <a:extLst>
                <a:ext uri="{FF2B5EF4-FFF2-40B4-BE49-F238E27FC236}">
                  <a16:creationId xmlns:a16="http://schemas.microsoft.com/office/drawing/2014/main" id="{83A57AB5-2DD6-41D5-2BF5-D43A2E6A55C3}"/>
                </a:ext>
              </a:extLst>
            </p:cNvPr>
            <p:cNvSpPr/>
            <p:nvPr/>
          </p:nvSpPr>
          <p:spPr>
            <a:xfrm>
              <a:off x="2722880" y="350520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7" name="Hvězda: pěticípá 66">
              <a:extLst>
                <a:ext uri="{FF2B5EF4-FFF2-40B4-BE49-F238E27FC236}">
                  <a16:creationId xmlns:a16="http://schemas.microsoft.com/office/drawing/2014/main" id="{323A044A-C208-430E-521D-9C6DE4EDED54}"/>
                </a:ext>
              </a:extLst>
            </p:cNvPr>
            <p:cNvSpPr/>
            <p:nvPr/>
          </p:nvSpPr>
          <p:spPr>
            <a:xfrm rot="19968464">
              <a:off x="2600960" y="384048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8" name="Hvězda: pěticípá 67">
              <a:extLst>
                <a:ext uri="{FF2B5EF4-FFF2-40B4-BE49-F238E27FC236}">
                  <a16:creationId xmlns:a16="http://schemas.microsoft.com/office/drawing/2014/main" id="{E1FA1A11-7EBD-C132-FA66-7A9A800089A0}"/>
                </a:ext>
              </a:extLst>
            </p:cNvPr>
            <p:cNvSpPr/>
            <p:nvPr/>
          </p:nvSpPr>
          <p:spPr>
            <a:xfrm>
              <a:off x="2976880" y="3870960"/>
              <a:ext cx="375920" cy="39624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9" name="Hvězda: pěticípá 68">
              <a:extLst>
                <a:ext uri="{FF2B5EF4-FFF2-40B4-BE49-F238E27FC236}">
                  <a16:creationId xmlns:a16="http://schemas.microsoft.com/office/drawing/2014/main" id="{F1142457-B39A-9B3C-6AB5-7528F0CF9A1F}"/>
                </a:ext>
              </a:extLst>
            </p:cNvPr>
            <p:cNvSpPr/>
            <p:nvPr/>
          </p:nvSpPr>
          <p:spPr>
            <a:xfrm>
              <a:off x="2956560" y="4257040"/>
              <a:ext cx="203200" cy="213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0" name="Hvězda: pěticípá 69">
              <a:extLst>
                <a:ext uri="{FF2B5EF4-FFF2-40B4-BE49-F238E27FC236}">
                  <a16:creationId xmlns:a16="http://schemas.microsoft.com/office/drawing/2014/main" id="{343B1AFB-45FB-B17C-3791-0F71EA064F6F}"/>
                </a:ext>
              </a:extLst>
            </p:cNvPr>
            <p:cNvSpPr/>
            <p:nvPr/>
          </p:nvSpPr>
          <p:spPr>
            <a:xfrm>
              <a:off x="3271520" y="459232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1" name="Hvězda: pěticípá 70">
              <a:extLst>
                <a:ext uri="{FF2B5EF4-FFF2-40B4-BE49-F238E27FC236}">
                  <a16:creationId xmlns:a16="http://schemas.microsoft.com/office/drawing/2014/main" id="{BAB3BA47-5BD7-C8D9-12B5-10A0A446E50E}"/>
                </a:ext>
              </a:extLst>
            </p:cNvPr>
            <p:cNvSpPr/>
            <p:nvPr/>
          </p:nvSpPr>
          <p:spPr>
            <a:xfrm>
              <a:off x="3545840" y="49682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2" name="Hvězda: pěticípá 71">
              <a:extLst>
                <a:ext uri="{FF2B5EF4-FFF2-40B4-BE49-F238E27FC236}">
                  <a16:creationId xmlns:a16="http://schemas.microsoft.com/office/drawing/2014/main" id="{98192F19-E87A-E35D-AF3E-D410E713D9B1}"/>
                </a:ext>
              </a:extLst>
            </p:cNvPr>
            <p:cNvSpPr/>
            <p:nvPr/>
          </p:nvSpPr>
          <p:spPr>
            <a:xfrm rot="19374884">
              <a:off x="3647440" y="54254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3" name="Hvězda: pěticípá 72">
              <a:extLst>
                <a:ext uri="{FF2B5EF4-FFF2-40B4-BE49-F238E27FC236}">
                  <a16:creationId xmlns:a16="http://schemas.microsoft.com/office/drawing/2014/main" id="{16BF3761-7EB0-0FED-1A1D-95BC854D0EFD}"/>
                </a:ext>
              </a:extLst>
            </p:cNvPr>
            <p:cNvSpPr/>
            <p:nvPr/>
          </p:nvSpPr>
          <p:spPr>
            <a:xfrm>
              <a:off x="2834640" y="181864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4" name="Hvězda: pěticípá 73">
              <a:extLst>
                <a:ext uri="{FF2B5EF4-FFF2-40B4-BE49-F238E27FC236}">
                  <a16:creationId xmlns:a16="http://schemas.microsoft.com/office/drawing/2014/main" id="{3C43640E-1EC4-0FBB-C273-4A53A1767FD8}"/>
                </a:ext>
              </a:extLst>
            </p:cNvPr>
            <p:cNvSpPr/>
            <p:nvPr/>
          </p:nvSpPr>
          <p:spPr>
            <a:xfrm rot="2751956">
              <a:off x="3271520" y="2011680"/>
              <a:ext cx="457200" cy="4673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5" name="Hvězda: pěticípá 74">
              <a:extLst>
                <a:ext uri="{FF2B5EF4-FFF2-40B4-BE49-F238E27FC236}">
                  <a16:creationId xmlns:a16="http://schemas.microsoft.com/office/drawing/2014/main" id="{CD69EABA-D60B-9B35-D3E1-21A7C5906592}"/>
                </a:ext>
              </a:extLst>
            </p:cNvPr>
            <p:cNvSpPr/>
            <p:nvPr/>
          </p:nvSpPr>
          <p:spPr>
            <a:xfrm rot="1660211">
              <a:off x="3698851" y="2348490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6" name="Hvězda: pěticípá 75">
              <a:extLst>
                <a:ext uri="{FF2B5EF4-FFF2-40B4-BE49-F238E27FC236}">
                  <a16:creationId xmlns:a16="http://schemas.microsoft.com/office/drawing/2014/main" id="{2CDEA054-C117-209C-8214-D0E88A3180D3}"/>
                </a:ext>
              </a:extLst>
            </p:cNvPr>
            <p:cNvSpPr/>
            <p:nvPr/>
          </p:nvSpPr>
          <p:spPr>
            <a:xfrm rot="19968464">
              <a:off x="3414730" y="2505645"/>
              <a:ext cx="253417" cy="237460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7" name="Hvězda: pěticípá 76">
              <a:extLst>
                <a:ext uri="{FF2B5EF4-FFF2-40B4-BE49-F238E27FC236}">
                  <a16:creationId xmlns:a16="http://schemas.microsoft.com/office/drawing/2014/main" id="{FBED56C0-35CB-41B2-9833-5E672C9AECA6}"/>
                </a:ext>
              </a:extLst>
            </p:cNvPr>
            <p:cNvSpPr/>
            <p:nvPr/>
          </p:nvSpPr>
          <p:spPr>
            <a:xfrm rot="1660211">
              <a:off x="4968850" y="2805689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8" name="Hvězda: pěticípá 77">
              <a:extLst>
                <a:ext uri="{FF2B5EF4-FFF2-40B4-BE49-F238E27FC236}">
                  <a16:creationId xmlns:a16="http://schemas.microsoft.com/office/drawing/2014/main" id="{701330DA-5D6E-323B-2509-D57242FFCDB2}"/>
                </a:ext>
              </a:extLst>
            </p:cNvPr>
            <p:cNvSpPr/>
            <p:nvPr/>
          </p:nvSpPr>
          <p:spPr>
            <a:xfrm rot="1660211">
              <a:off x="4714850" y="3225893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9" name="Hvězda: pěticípá 78">
              <a:extLst>
                <a:ext uri="{FF2B5EF4-FFF2-40B4-BE49-F238E27FC236}">
                  <a16:creationId xmlns:a16="http://schemas.microsoft.com/office/drawing/2014/main" id="{D2C94AC8-4E11-0D2C-F23C-C6DB87F05C6A}"/>
                </a:ext>
              </a:extLst>
            </p:cNvPr>
            <p:cNvSpPr/>
            <p:nvPr/>
          </p:nvSpPr>
          <p:spPr>
            <a:xfrm rot="1660211">
              <a:off x="4592931" y="3628650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0" name="Hvězda: pěticípá 79">
              <a:extLst>
                <a:ext uri="{FF2B5EF4-FFF2-40B4-BE49-F238E27FC236}">
                  <a16:creationId xmlns:a16="http://schemas.microsoft.com/office/drawing/2014/main" id="{5AE2DEBF-A0B5-67AC-4CBC-EB41FE841E76}"/>
                </a:ext>
              </a:extLst>
            </p:cNvPr>
            <p:cNvSpPr/>
            <p:nvPr/>
          </p:nvSpPr>
          <p:spPr>
            <a:xfrm rot="651010">
              <a:off x="1119548" y="4208978"/>
              <a:ext cx="604858" cy="451603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1" name="Hvězda: pěticípá 80">
              <a:extLst>
                <a:ext uri="{FF2B5EF4-FFF2-40B4-BE49-F238E27FC236}">
                  <a16:creationId xmlns:a16="http://schemas.microsoft.com/office/drawing/2014/main" id="{78167B94-D412-CE95-B4D4-C532941789AB}"/>
                </a:ext>
              </a:extLst>
            </p:cNvPr>
            <p:cNvSpPr/>
            <p:nvPr/>
          </p:nvSpPr>
          <p:spPr>
            <a:xfrm rot="2134258">
              <a:off x="1181058" y="4668693"/>
              <a:ext cx="632749" cy="516647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2" name="Hvězda: pěticípá 81">
              <a:extLst>
                <a:ext uri="{FF2B5EF4-FFF2-40B4-BE49-F238E27FC236}">
                  <a16:creationId xmlns:a16="http://schemas.microsoft.com/office/drawing/2014/main" id="{5116F51E-0105-7D5D-AC00-16D6B99AF4AB}"/>
                </a:ext>
              </a:extLst>
            </p:cNvPr>
            <p:cNvSpPr/>
            <p:nvPr/>
          </p:nvSpPr>
          <p:spPr>
            <a:xfrm rot="20303378">
              <a:off x="1453492" y="5162811"/>
              <a:ext cx="457200" cy="406214"/>
            </a:xfrm>
            <a:prstGeom prst="star5">
              <a:avLst>
                <a:gd name="adj" fmla="val 36795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AFFEF1C1-60CC-7EE5-FC85-1F4E9BBCA736}"/>
              </a:ext>
            </a:extLst>
          </p:cNvPr>
          <p:cNvGrpSpPr>
            <a:grpSpLocks noChangeAspect="1"/>
          </p:cNvGrpSpPr>
          <p:nvPr/>
        </p:nvGrpSpPr>
        <p:grpSpPr>
          <a:xfrm>
            <a:off x="8640139" y="1960049"/>
            <a:ext cx="2350823" cy="2340000"/>
            <a:chOff x="4409685" y="288280"/>
            <a:chExt cx="3439937" cy="3262992"/>
          </a:xfrm>
        </p:grpSpPr>
        <p:grpSp>
          <p:nvGrpSpPr>
            <p:cNvPr id="83" name="Skupina 82">
              <a:extLst>
                <a:ext uri="{FF2B5EF4-FFF2-40B4-BE49-F238E27FC236}">
                  <a16:creationId xmlns:a16="http://schemas.microsoft.com/office/drawing/2014/main" id="{407D1893-6BD5-9B1F-56D4-A6447D4287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9685" y="288280"/>
              <a:ext cx="3439937" cy="3262992"/>
              <a:chOff x="-28307" y="36127"/>
              <a:chExt cx="1097154" cy="1040718"/>
            </a:xfrm>
          </p:grpSpPr>
          <p:pic>
            <p:nvPicPr>
              <p:cNvPr id="84" name="Grafický objekt 83" descr="Náplast se souvislou výplní">
                <a:extLst>
                  <a:ext uri="{FF2B5EF4-FFF2-40B4-BE49-F238E27FC236}">
                    <a16:creationId xmlns:a16="http://schemas.microsoft.com/office/drawing/2014/main" id="{E2B817BF-B9A1-B851-6051-A0FAB7F32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988324">
                <a:off x="-28307" y="161152"/>
                <a:ext cx="500265" cy="500265"/>
              </a:xfrm>
              <a:prstGeom prst="rect">
                <a:avLst/>
              </a:prstGeom>
            </p:spPr>
          </p:pic>
          <p:pic>
            <p:nvPicPr>
              <p:cNvPr id="85" name="Grafický objekt 84" descr="Náplast se souvislou výplní">
                <a:extLst>
                  <a:ext uri="{FF2B5EF4-FFF2-40B4-BE49-F238E27FC236}">
                    <a16:creationId xmlns:a16="http://schemas.microsoft.com/office/drawing/2014/main" id="{F342549B-5371-45BF-CAC3-2C7EEEABAD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988324">
                <a:off x="568582" y="239077"/>
                <a:ext cx="500265" cy="500265"/>
              </a:xfrm>
              <a:prstGeom prst="rect">
                <a:avLst/>
              </a:prstGeom>
            </p:spPr>
          </p:pic>
          <p:grpSp>
            <p:nvGrpSpPr>
              <p:cNvPr id="86" name="Skupina 85">
                <a:extLst>
                  <a:ext uri="{FF2B5EF4-FFF2-40B4-BE49-F238E27FC236}">
                    <a16:creationId xmlns:a16="http://schemas.microsoft.com/office/drawing/2014/main" id="{997EEDA7-E985-BD28-F322-3C713DF4671B}"/>
                  </a:ext>
                </a:extLst>
              </p:cNvPr>
              <p:cNvGrpSpPr/>
              <p:nvPr/>
            </p:nvGrpSpPr>
            <p:grpSpPr>
              <a:xfrm>
                <a:off x="162923" y="36127"/>
                <a:ext cx="699899" cy="1040718"/>
                <a:chOff x="162923" y="36127"/>
                <a:chExt cx="699899" cy="1040718"/>
              </a:xfrm>
            </p:grpSpPr>
            <p:pic>
              <p:nvPicPr>
                <p:cNvPr id="87" name="Grafický objekt 86" descr="Náplast se souvislou výplní">
                  <a:extLst>
                    <a:ext uri="{FF2B5EF4-FFF2-40B4-BE49-F238E27FC236}">
                      <a16:creationId xmlns:a16="http://schemas.microsoft.com/office/drawing/2014/main" id="{D02EF6FE-AEBD-C834-1159-5B4F26EEE6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182086" y="36127"/>
                  <a:ext cx="500265" cy="500265"/>
                </a:xfrm>
                <a:prstGeom prst="rect">
                  <a:avLst/>
                </a:prstGeom>
              </p:spPr>
            </p:pic>
            <p:pic>
              <p:nvPicPr>
                <p:cNvPr id="88" name="Grafický objekt 87" descr="Náplast se souvislou výplní">
                  <a:extLst>
                    <a:ext uri="{FF2B5EF4-FFF2-40B4-BE49-F238E27FC236}">
                      <a16:creationId xmlns:a16="http://schemas.microsoft.com/office/drawing/2014/main" id="{6B108AEB-2A24-8411-78A9-8C7A278A1A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362557" y="304586"/>
                  <a:ext cx="500265" cy="500265"/>
                </a:xfrm>
                <a:prstGeom prst="rect">
                  <a:avLst/>
                </a:prstGeom>
              </p:spPr>
            </p:pic>
            <p:pic>
              <p:nvPicPr>
                <p:cNvPr id="89" name="Grafický objekt 88" descr="Náplast se souvislou výplní">
                  <a:extLst>
                    <a:ext uri="{FF2B5EF4-FFF2-40B4-BE49-F238E27FC236}">
                      <a16:creationId xmlns:a16="http://schemas.microsoft.com/office/drawing/2014/main" id="{AF7F5524-E9DB-749C-A2E1-38DEA72400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18988324">
                  <a:off x="162923" y="576580"/>
                  <a:ext cx="500265" cy="500265"/>
                </a:xfrm>
                <a:prstGeom prst="rect">
                  <a:avLst/>
                </a:prstGeom>
              </p:spPr>
            </p:pic>
          </p:grpSp>
        </p:grpSp>
        <p:sp>
          <p:nvSpPr>
            <p:cNvPr id="90" name="Hvězda: pěticípá 89">
              <a:extLst>
                <a:ext uri="{FF2B5EF4-FFF2-40B4-BE49-F238E27FC236}">
                  <a16:creationId xmlns:a16="http://schemas.microsoft.com/office/drawing/2014/main" id="{1A541BBE-293C-3FA8-B97C-972E612FD1B4}"/>
                </a:ext>
              </a:extLst>
            </p:cNvPr>
            <p:cNvSpPr/>
            <p:nvPr/>
          </p:nvSpPr>
          <p:spPr>
            <a:xfrm>
              <a:off x="5008333" y="72062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1" name="Hvězda: pěticípá 90">
              <a:extLst>
                <a:ext uri="{FF2B5EF4-FFF2-40B4-BE49-F238E27FC236}">
                  <a16:creationId xmlns:a16="http://schemas.microsoft.com/office/drawing/2014/main" id="{6B945E43-722E-7DC4-6F1B-E43613D8B23E}"/>
                </a:ext>
              </a:extLst>
            </p:cNvPr>
            <p:cNvSpPr/>
            <p:nvPr/>
          </p:nvSpPr>
          <p:spPr>
            <a:xfrm rot="20556879">
              <a:off x="4999866" y="1169359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2" name="Hvězda: pěticípá 91">
              <a:extLst>
                <a:ext uri="{FF2B5EF4-FFF2-40B4-BE49-F238E27FC236}">
                  <a16:creationId xmlns:a16="http://schemas.microsoft.com/office/drawing/2014/main" id="{A6F91853-8418-EDAD-2114-921F45E3CABC}"/>
                </a:ext>
              </a:extLst>
            </p:cNvPr>
            <p:cNvSpPr/>
            <p:nvPr/>
          </p:nvSpPr>
          <p:spPr>
            <a:xfrm rot="1066845">
              <a:off x="5016798" y="159269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3" name="Hvězda: pěticípá 92">
              <a:extLst>
                <a:ext uri="{FF2B5EF4-FFF2-40B4-BE49-F238E27FC236}">
                  <a16:creationId xmlns:a16="http://schemas.microsoft.com/office/drawing/2014/main" id="{4C09E634-C305-4528-E803-481DB18AB974}"/>
                </a:ext>
              </a:extLst>
            </p:cNvPr>
            <p:cNvSpPr/>
            <p:nvPr/>
          </p:nvSpPr>
          <p:spPr>
            <a:xfrm rot="20556879">
              <a:off x="5671047" y="342114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4" name="Hvězda: pěticípá 93">
              <a:extLst>
                <a:ext uri="{FF2B5EF4-FFF2-40B4-BE49-F238E27FC236}">
                  <a16:creationId xmlns:a16="http://schemas.microsoft.com/office/drawing/2014/main" id="{86ADE654-4415-6E65-7070-E1957B9A6E69}"/>
                </a:ext>
              </a:extLst>
            </p:cNvPr>
            <p:cNvSpPr/>
            <p:nvPr/>
          </p:nvSpPr>
          <p:spPr>
            <a:xfrm rot="531680">
              <a:off x="5632788" y="700040"/>
              <a:ext cx="460982" cy="460065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5" name="Hvězda: pěticípá 94">
              <a:extLst>
                <a:ext uri="{FF2B5EF4-FFF2-40B4-BE49-F238E27FC236}">
                  <a16:creationId xmlns:a16="http://schemas.microsoft.com/office/drawing/2014/main" id="{E11D9B1A-6E62-656B-FD1B-FBEDEE37802A}"/>
                </a:ext>
              </a:extLst>
            </p:cNvPr>
            <p:cNvSpPr/>
            <p:nvPr/>
          </p:nvSpPr>
          <p:spPr>
            <a:xfrm rot="20556879">
              <a:off x="5625785" y="1144003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6" name="Hvězda: pěticípá 95">
              <a:extLst>
                <a:ext uri="{FF2B5EF4-FFF2-40B4-BE49-F238E27FC236}">
                  <a16:creationId xmlns:a16="http://schemas.microsoft.com/office/drawing/2014/main" id="{BC685EB8-86B3-B055-A7BE-D716DDC5E5BA}"/>
                </a:ext>
              </a:extLst>
            </p:cNvPr>
            <p:cNvSpPr/>
            <p:nvPr/>
          </p:nvSpPr>
          <p:spPr>
            <a:xfrm rot="1557644">
              <a:off x="5701798" y="1529033"/>
              <a:ext cx="262037" cy="274252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7" name="Hvězda: pěticípá 96">
              <a:extLst>
                <a:ext uri="{FF2B5EF4-FFF2-40B4-BE49-F238E27FC236}">
                  <a16:creationId xmlns:a16="http://schemas.microsoft.com/office/drawing/2014/main" id="{FD4B8BDF-AE46-87CD-E083-02A2F607A5AD}"/>
                </a:ext>
              </a:extLst>
            </p:cNvPr>
            <p:cNvSpPr/>
            <p:nvPr/>
          </p:nvSpPr>
          <p:spPr>
            <a:xfrm rot="20556879">
              <a:off x="6242651" y="1165960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8" name="Hvězda: pěticípá 97">
              <a:extLst>
                <a:ext uri="{FF2B5EF4-FFF2-40B4-BE49-F238E27FC236}">
                  <a16:creationId xmlns:a16="http://schemas.microsoft.com/office/drawing/2014/main" id="{80619F58-C08F-7F0E-7EB6-25AC64AE9761}"/>
                </a:ext>
              </a:extLst>
            </p:cNvPr>
            <p:cNvSpPr/>
            <p:nvPr/>
          </p:nvSpPr>
          <p:spPr>
            <a:xfrm rot="1231464">
              <a:off x="6174721" y="2073858"/>
              <a:ext cx="502206" cy="448918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9" name="Hvězda: pěticípá 98">
              <a:extLst>
                <a:ext uri="{FF2B5EF4-FFF2-40B4-BE49-F238E27FC236}">
                  <a16:creationId xmlns:a16="http://schemas.microsoft.com/office/drawing/2014/main" id="{90B4F5F7-6739-F72C-69CF-9FBC12396EFF}"/>
                </a:ext>
              </a:extLst>
            </p:cNvPr>
            <p:cNvSpPr/>
            <p:nvPr/>
          </p:nvSpPr>
          <p:spPr>
            <a:xfrm rot="20556879">
              <a:off x="6227114" y="1637568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0" name="Hvězda: pěticípá 99">
              <a:extLst>
                <a:ext uri="{FF2B5EF4-FFF2-40B4-BE49-F238E27FC236}">
                  <a16:creationId xmlns:a16="http://schemas.microsoft.com/office/drawing/2014/main" id="{5E6649BD-B192-3B8D-5DC3-9D1768C699D1}"/>
                </a:ext>
              </a:extLst>
            </p:cNvPr>
            <p:cNvSpPr/>
            <p:nvPr/>
          </p:nvSpPr>
          <p:spPr>
            <a:xfrm rot="20556879">
              <a:off x="6836112" y="954417"/>
              <a:ext cx="497770" cy="391867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1" name="Hvězda: pěticípá 100">
              <a:extLst>
                <a:ext uri="{FF2B5EF4-FFF2-40B4-BE49-F238E27FC236}">
                  <a16:creationId xmlns:a16="http://schemas.microsoft.com/office/drawing/2014/main" id="{E3A93E68-46AE-D36D-8FA7-53DDD0D5E532}"/>
                </a:ext>
              </a:extLst>
            </p:cNvPr>
            <p:cNvSpPr/>
            <p:nvPr/>
          </p:nvSpPr>
          <p:spPr>
            <a:xfrm rot="2614032">
              <a:off x="6845531" y="1364467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" name="Hvězda: pěticípá 101">
              <a:extLst>
                <a:ext uri="{FF2B5EF4-FFF2-40B4-BE49-F238E27FC236}">
                  <a16:creationId xmlns:a16="http://schemas.microsoft.com/office/drawing/2014/main" id="{FC6D657A-B17F-6838-2DB0-9760414C5577}"/>
                </a:ext>
              </a:extLst>
            </p:cNvPr>
            <p:cNvSpPr/>
            <p:nvPr/>
          </p:nvSpPr>
          <p:spPr>
            <a:xfrm rot="15122812">
              <a:off x="6889977" y="1773162"/>
              <a:ext cx="278102" cy="303018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3" name="Hvězda: pěticípá 102">
              <a:extLst>
                <a:ext uri="{FF2B5EF4-FFF2-40B4-BE49-F238E27FC236}">
                  <a16:creationId xmlns:a16="http://schemas.microsoft.com/office/drawing/2014/main" id="{296289D7-B595-3F9D-5AA5-0196D8649650}"/>
                </a:ext>
              </a:extLst>
            </p:cNvPr>
            <p:cNvSpPr/>
            <p:nvPr/>
          </p:nvSpPr>
          <p:spPr>
            <a:xfrm rot="3393332">
              <a:off x="6822185" y="2067700"/>
              <a:ext cx="392051" cy="317610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4" name="Hvězda: pěticípá 103">
              <a:extLst>
                <a:ext uri="{FF2B5EF4-FFF2-40B4-BE49-F238E27FC236}">
                  <a16:creationId xmlns:a16="http://schemas.microsoft.com/office/drawing/2014/main" id="{606BA2C9-CB6D-78E3-E207-9C41917297A3}"/>
                </a:ext>
              </a:extLst>
            </p:cNvPr>
            <p:cNvSpPr/>
            <p:nvPr/>
          </p:nvSpPr>
          <p:spPr>
            <a:xfrm rot="20556879">
              <a:off x="5595685" y="2064084"/>
              <a:ext cx="260375" cy="233469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5" name="Hvězda: pěticípá 104">
              <a:extLst>
                <a:ext uri="{FF2B5EF4-FFF2-40B4-BE49-F238E27FC236}">
                  <a16:creationId xmlns:a16="http://schemas.microsoft.com/office/drawing/2014/main" id="{E1810FE1-636B-D5E0-ECA0-F7D9B1E25C7B}"/>
                </a:ext>
              </a:extLst>
            </p:cNvPr>
            <p:cNvSpPr/>
            <p:nvPr/>
          </p:nvSpPr>
          <p:spPr>
            <a:xfrm rot="1118446">
              <a:off x="5634106" y="2330545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6" name="Hvězda: pěticípá 105">
              <a:extLst>
                <a:ext uri="{FF2B5EF4-FFF2-40B4-BE49-F238E27FC236}">
                  <a16:creationId xmlns:a16="http://schemas.microsoft.com/office/drawing/2014/main" id="{A01BFE7F-0553-D789-713E-2B5CCCC3BF2A}"/>
                </a:ext>
              </a:extLst>
            </p:cNvPr>
            <p:cNvSpPr/>
            <p:nvPr/>
          </p:nvSpPr>
          <p:spPr>
            <a:xfrm rot="20556879">
              <a:off x="5544942" y="2678661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7" name="Hvězda: pěticípá 106">
              <a:extLst>
                <a:ext uri="{FF2B5EF4-FFF2-40B4-BE49-F238E27FC236}">
                  <a16:creationId xmlns:a16="http://schemas.microsoft.com/office/drawing/2014/main" id="{0DF46023-4840-160C-A06D-1F3AF7C5317D}"/>
                </a:ext>
              </a:extLst>
            </p:cNvPr>
            <p:cNvSpPr/>
            <p:nvPr/>
          </p:nvSpPr>
          <p:spPr>
            <a:xfrm rot="1997234">
              <a:off x="5594791" y="3071331"/>
              <a:ext cx="397419" cy="351903"/>
            </a:xfrm>
            <a:prstGeom prst="star5">
              <a:avLst>
                <a:gd name="adj" fmla="val 32399"/>
                <a:gd name="hf" fmla="val 105146"/>
                <a:gd name="vf" fmla="val 11055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110" name="Grafický objekt 109" descr="Šipka doprava obrys">
            <a:extLst>
              <a:ext uri="{FF2B5EF4-FFF2-40B4-BE49-F238E27FC236}">
                <a16:creationId xmlns:a16="http://schemas.microsoft.com/office/drawing/2014/main" id="{360006C1-FF0C-4E76-CF58-34CF5E0D1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410" y="2792395"/>
            <a:ext cx="914400" cy="914400"/>
          </a:xfrm>
          <a:prstGeom prst="rect">
            <a:avLst/>
          </a:prstGeom>
        </p:spPr>
      </p:pic>
      <p:pic>
        <p:nvPicPr>
          <p:cNvPr id="111" name="Grafický objekt 110" descr="Šipka doprava obrys">
            <a:extLst>
              <a:ext uri="{FF2B5EF4-FFF2-40B4-BE49-F238E27FC236}">
                <a16:creationId xmlns:a16="http://schemas.microsoft.com/office/drawing/2014/main" id="{C48D2603-4319-04F0-5D65-9084794F19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1620" y="2792397"/>
            <a:ext cx="914400" cy="914400"/>
          </a:xfrm>
          <a:prstGeom prst="rect">
            <a:avLst/>
          </a:prstGeom>
        </p:spPr>
      </p:pic>
      <p:sp>
        <p:nvSpPr>
          <p:cNvPr id="113" name="TextovéPole 112">
            <a:extLst>
              <a:ext uri="{FF2B5EF4-FFF2-40B4-BE49-F238E27FC236}">
                <a16:creationId xmlns:a16="http://schemas.microsoft.com/office/drawing/2014/main" id="{B78F2FE0-8F5B-08E9-8474-A70FADE185EF}"/>
              </a:ext>
            </a:extLst>
          </p:cNvPr>
          <p:cNvSpPr txBox="1"/>
          <p:nvPr/>
        </p:nvSpPr>
        <p:spPr>
          <a:xfrm>
            <a:off x="4672500" y="4988687"/>
            <a:ext cx="284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Biocrystallization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5" name="TextovéPole 114">
            <a:extLst>
              <a:ext uri="{FF2B5EF4-FFF2-40B4-BE49-F238E27FC236}">
                <a16:creationId xmlns:a16="http://schemas.microsoft.com/office/drawing/2014/main" id="{63C1B5CC-8E79-231D-83D6-4155D71577FF}"/>
              </a:ext>
            </a:extLst>
          </p:cNvPr>
          <p:cNvSpPr txBox="1"/>
          <p:nvPr/>
        </p:nvSpPr>
        <p:spPr>
          <a:xfrm>
            <a:off x="8893389" y="4988687"/>
            <a:ext cx="1937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Orientation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6" name="TextovéPole 115">
            <a:extLst>
              <a:ext uri="{FF2B5EF4-FFF2-40B4-BE49-F238E27FC236}">
                <a16:creationId xmlns:a16="http://schemas.microsoft.com/office/drawing/2014/main" id="{16D73FAA-0230-7EA3-9F2A-1EAD89C1D51D}"/>
              </a:ext>
            </a:extLst>
          </p:cNvPr>
          <p:cNvSpPr txBox="1"/>
          <p:nvPr/>
        </p:nvSpPr>
        <p:spPr>
          <a:xfrm>
            <a:off x="1099577" y="4770703"/>
            <a:ext cx="21175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i="1" dirty="0">
                <a:latin typeface="Aptos" panose="020B0004020202020204" pitchFamily="34" charset="0"/>
              </a:rPr>
              <a:t>Cupriavidus </a:t>
            </a:r>
          </a:p>
          <a:p>
            <a:r>
              <a:rPr lang="cs-CZ" sz="2800" i="1" dirty="0">
                <a:latin typeface="Aptos" panose="020B0004020202020204" pitchFamily="34" charset="0"/>
              </a:rPr>
              <a:t>necator </a:t>
            </a:r>
            <a:r>
              <a:rPr lang="cs-CZ" sz="2800" dirty="0">
                <a:latin typeface="Aptos" panose="020B0004020202020204" pitchFamily="34" charset="0"/>
              </a:rPr>
              <a:t>H16</a:t>
            </a:r>
          </a:p>
        </p:txBody>
      </p:sp>
      <p:sp>
        <p:nvSpPr>
          <p:cNvPr id="117" name="TextovéPole 116">
            <a:extLst>
              <a:ext uri="{FF2B5EF4-FFF2-40B4-BE49-F238E27FC236}">
                <a16:creationId xmlns:a16="http://schemas.microsoft.com/office/drawing/2014/main" id="{AFA7CF41-378B-361E-E84E-ACB14D07D634}"/>
              </a:ext>
            </a:extLst>
          </p:cNvPr>
          <p:cNvSpPr txBox="1"/>
          <p:nvPr/>
        </p:nvSpPr>
        <p:spPr>
          <a:xfrm>
            <a:off x="4733925" y="447675"/>
            <a:ext cx="639919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>
                <a:latin typeface="Aptos" panose="020B0004020202020204" pitchFamily="34" charset="0"/>
              </a:rPr>
              <a:t>pH</a:t>
            </a:r>
          </a:p>
        </p:txBody>
      </p:sp>
      <p:sp>
        <p:nvSpPr>
          <p:cNvPr id="118" name="TextovéPole 117">
            <a:extLst>
              <a:ext uri="{FF2B5EF4-FFF2-40B4-BE49-F238E27FC236}">
                <a16:creationId xmlns:a16="http://schemas.microsoft.com/office/drawing/2014/main" id="{4595FF43-00DC-4023-631F-3548F2C79990}"/>
              </a:ext>
            </a:extLst>
          </p:cNvPr>
          <p:cNvSpPr txBox="1"/>
          <p:nvPr/>
        </p:nvSpPr>
        <p:spPr>
          <a:xfrm>
            <a:off x="5208439" y="1019689"/>
            <a:ext cx="2102179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temperature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19" name="TextovéPole 118">
            <a:extLst>
              <a:ext uri="{FF2B5EF4-FFF2-40B4-BE49-F238E27FC236}">
                <a16:creationId xmlns:a16="http://schemas.microsoft.com/office/drawing/2014/main" id="{929AC131-A263-2D05-28B1-23802400DF54}"/>
              </a:ext>
            </a:extLst>
          </p:cNvPr>
          <p:cNvSpPr txBox="1"/>
          <p:nvPr/>
        </p:nvSpPr>
        <p:spPr>
          <a:xfrm>
            <a:off x="6051860" y="381022"/>
            <a:ext cx="2468304" cy="5232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 err="1">
                <a:latin typeface="Aptos" panose="020B0004020202020204" pitchFamily="34" charset="0"/>
              </a:rPr>
              <a:t>osmotic</a:t>
            </a:r>
            <a:r>
              <a:rPr lang="cs-CZ" sz="2800" dirty="0">
                <a:latin typeface="Aptos" panose="020B0004020202020204" pitchFamily="34" charset="0"/>
              </a:rPr>
              <a:t> stress</a:t>
            </a:r>
          </a:p>
        </p:txBody>
      </p:sp>
      <p:pic>
        <p:nvPicPr>
          <p:cNvPr id="121" name="Grafický objekt 120" descr="Tenká šipka zatočená proti směru hodinových ručiček obrys">
            <a:extLst>
              <a:ext uri="{FF2B5EF4-FFF2-40B4-BE49-F238E27FC236}">
                <a16:creationId xmlns:a16="http://schemas.microsoft.com/office/drawing/2014/main" id="{728362E4-020F-1C8F-64E6-AD8F59D2C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950631">
            <a:off x="4644574" y="925574"/>
            <a:ext cx="914400" cy="914400"/>
          </a:xfrm>
          <a:prstGeom prst="rect">
            <a:avLst/>
          </a:prstGeom>
        </p:spPr>
      </p:pic>
      <p:pic>
        <p:nvPicPr>
          <p:cNvPr id="122" name="Grafický objekt 121" descr="Tenká šipka zatočená proti směru hodinových ručiček obrys">
            <a:extLst>
              <a:ext uri="{FF2B5EF4-FFF2-40B4-BE49-F238E27FC236}">
                <a16:creationId xmlns:a16="http://schemas.microsoft.com/office/drawing/2014/main" id="{CF5BB7AF-5298-5207-DDED-025C1AD571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341935" flipH="1">
            <a:off x="6440281" y="1481791"/>
            <a:ext cx="714320" cy="714320"/>
          </a:xfrm>
          <a:prstGeom prst="rect">
            <a:avLst/>
          </a:prstGeom>
        </p:spPr>
      </p:pic>
      <p:pic>
        <p:nvPicPr>
          <p:cNvPr id="123" name="Grafický objekt 122" descr="Tenká šipka zatočená proti směru hodinových ručiček obrys">
            <a:extLst>
              <a:ext uri="{FF2B5EF4-FFF2-40B4-BE49-F238E27FC236}">
                <a16:creationId xmlns:a16="http://schemas.microsoft.com/office/drawing/2014/main" id="{1F53993D-6C92-E65A-354F-40A26FE81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137662" flipH="1">
            <a:off x="7125953" y="885695"/>
            <a:ext cx="1146740" cy="1146740"/>
          </a:xfrm>
          <a:prstGeom prst="rect">
            <a:avLst/>
          </a:prstGeom>
        </p:spPr>
      </p:pic>
      <p:pic>
        <p:nvPicPr>
          <p:cNvPr id="124" name="Grafický objekt 123" descr="Vodnář obrys">
            <a:extLst>
              <a:ext uri="{FF2B5EF4-FFF2-40B4-BE49-F238E27FC236}">
                <a16:creationId xmlns:a16="http://schemas.microsoft.com/office/drawing/2014/main" id="{BADB7116-571E-0E11-53B1-CA2153F12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37799" y="561341"/>
            <a:ext cx="685801" cy="685801"/>
          </a:xfrm>
          <a:prstGeom prst="rect">
            <a:avLst/>
          </a:prstGeom>
        </p:spPr>
      </p:pic>
      <p:pic>
        <p:nvPicPr>
          <p:cNvPr id="125" name="Grafický objekt 124" descr="Kruhová šipka obrys">
            <a:extLst>
              <a:ext uri="{FF2B5EF4-FFF2-40B4-BE49-F238E27FC236}">
                <a16:creationId xmlns:a16="http://schemas.microsoft.com/office/drawing/2014/main" id="{2B052614-F08A-EDB9-AB62-57CD4649ECE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64000" y="-44968"/>
            <a:ext cx="687600" cy="687600"/>
          </a:xfrm>
          <a:prstGeom prst="rect">
            <a:avLst/>
          </a:prstGeom>
        </p:spPr>
      </p:pic>
      <p:sp>
        <p:nvSpPr>
          <p:cNvPr id="126" name="TextovéPole 125">
            <a:extLst>
              <a:ext uri="{FF2B5EF4-FFF2-40B4-BE49-F238E27FC236}">
                <a16:creationId xmlns:a16="http://schemas.microsoft.com/office/drawing/2014/main" id="{4A9A9664-9AB4-0304-EC61-FF17C59CD1C7}"/>
              </a:ext>
            </a:extLst>
          </p:cNvPr>
          <p:cNvSpPr txBox="1"/>
          <p:nvPr/>
        </p:nvSpPr>
        <p:spPr>
          <a:xfrm>
            <a:off x="9968377" y="496469"/>
            <a:ext cx="2141997" cy="5232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>
                <a:latin typeface="Aptos" panose="020B0004020202020204" pitchFamily="34" charset="0"/>
              </a:rPr>
              <a:t>Spin-</a:t>
            </a:r>
            <a:r>
              <a:rPr lang="cs-CZ" sz="2800" dirty="0" err="1">
                <a:latin typeface="Aptos" panose="020B0004020202020204" pitchFamily="34" charset="0"/>
              </a:rPr>
              <a:t>coating</a:t>
            </a:r>
            <a:endParaRPr lang="cs-CZ" sz="2800" dirty="0">
              <a:latin typeface="Aptos" panose="020B0004020202020204" pitchFamily="34" charset="0"/>
            </a:endParaRPr>
          </a:p>
        </p:txBody>
      </p:sp>
      <p:sp>
        <p:nvSpPr>
          <p:cNvPr id="127" name="TextovéPole 126">
            <a:extLst>
              <a:ext uri="{FF2B5EF4-FFF2-40B4-BE49-F238E27FC236}">
                <a16:creationId xmlns:a16="http://schemas.microsoft.com/office/drawing/2014/main" id="{21F821DF-1E93-E1A4-D876-87A2AF76DEE2}"/>
              </a:ext>
            </a:extLst>
          </p:cNvPr>
          <p:cNvSpPr txBox="1"/>
          <p:nvPr/>
        </p:nvSpPr>
        <p:spPr>
          <a:xfrm>
            <a:off x="8921475" y="1121164"/>
            <a:ext cx="1118448" cy="5232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cs-CZ" sz="2800" dirty="0">
                <a:latin typeface="Aptos" panose="020B0004020202020204" pitchFamily="34" charset="0"/>
              </a:rPr>
              <a:t>SSAW</a:t>
            </a:r>
          </a:p>
        </p:txBody>
      </p:sp>
      <p:pic>
        <p:nvPicPr>
          <p:cNvPr id="128" name="Grafický objekt 127" descr="Tenká šipka zatočená proti směru hodinových ručiček obrys">
            <a:extLst>
              <a:ext uri="{FF2B5EF4-FFF2-40B4-BE49-F238E27FC236}">
                <a16:creationId xmlns:a16="http://schemas.microsoft.com/office/drawing/2014/main" id="{E4802047-EDE3-936D-43C5-D15F33AE2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950631">
            <a:off x="8603064" y="1539324"/>
            <a:ext cx="663481" cy="663481"/>
          </a:xfrm>
          <a:prstGeom prst="rect">
            <a:avLst/>
          </a:prstGeom>
        </p:spPr>
      </p:pic>
      <p:pic>
        <p:nvPicPr>
          <p:cNvPr id="129" name="Grafický objekt 128" descr="Tenká šipka zatočená proti směru hodinových ručiček obrys">
            <a:extLst>
              <a:ext uri="{FF2B5EF4-FFF2-40B4-BE49-F238E27FC236}">
                <a16:creationId xmlns:a16="http://schemas.microsoft.com/office/drawing/2014/main" id="{BBFD9B3E-0628-55E7-1333-99ACC6662A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137662" flipH="1">
            <a:off x="10193003" y="1038095"/>
            <a:ext cx="1146740" cy="11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1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047618C0-E07B-90EC-D844-9FAC6869B0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32057665-B579-A4A4-7D4F-8564058DBC13}"/>
              </a:ext>
            </a:extLst>
          </p:cNvPr>
          <p:cNvSpPr txBox="1">
            <a:spLocks/>
          </p:cNvSpPr>
          <p:nvPr/>
        </p:nvSpPr>
        <p:spPr>
          <a:xfrm>
            <a:off x="95534" y="5935993"/>
            <a:ext cx="614150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602E4663-1BF8-F3A0-A175-83B6E59DF50B}"/>
              </a:ext>
            </a:extLst>
          </p:cNvPr>
          <p:cNvGrpSpPr/>
          <p:nvPr/>
        </p:nvGrpSpPr>
        <p:grpSpPr>
          <a:xfrm>
            <a:off x="1603801" y="525522"/>
            <a:ext cx="8984398" cy="5837436"/>
            <a:chOff x="1603801" y="525522"/>
            <a:chExt cx="8984398" cy="5837436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EF8A1DFE-A825-8AE6-8FB0-9F5C625C0223}"/>
                </a:ext>
              </a:extLst>
            </p:cNvPr>
            <p:cNvGrpSpPr/>
            <p:nvPr/>
          </p:nvGrpSpPr>
          <p:grpSpPr>
            <a:xfrm>
              <a:off x="1603801" y="525522"/>
              <a:ext cx="8984398" cy="5837436"/>
              <a:chOff x="1603801" y="525522"/>
              <a:chExt cx="8984398" cy="5837436"/>
            </a:xfrm>
          </p:grpSpPr>
          <p:pic>
            <p:nvPicPr>
              <p:cNvPr id="9" name="Obrázek 8" descr="Obsah obrázku snímek obrazovky, řada/pruh&#10;&#10;Obsah generovaný pomocí AI může být nesprávný.">
                <a:extLst>
                  <a:ext uri="{FF2B5EF4-FFF2-40B4-BE49-F238E27FC236}">
                    <a16:creationId xmlns:a16="http://schemas.microsoft.com/office/drawing/2014/main" id="{47CE5EEA-CCA5-BD9F-2A2A-47E693AAF9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02"/>
              <a:stretch>
                <a:fillRect/>
              </a:stretch>
            </p:blipFill>
            <p:spPr>
              <a:xfrm>
                <a:off x="1603801" y="525522"/>
                <a:ext cx="8984398" cy="5837436"/>
              </a:xfrm>
              <a:prstGeom prst="rect">
                <a:avLst/>
              </a:prstGeom>
            </p:spPr>
          </p:pic>
          <p:sp>
            <p:nvSpPr>
              <p:cNvPr id="4" name="TextovéPole 3">
                <a:extLst>
                  <a:ext uri="{FF2B5EF4-FFF2-40B4-BE49-F238E27FC236}">
                    <a16:creationId xmlns:a16="http://schemas.microsoft.com/office/drawing/2014/main" id="{AE700C71-86D9-8616-26FB-F5DF891BA5AB}"/>
                  </a:ext>
                </a:extLst>
              </p:cNvPr>
              <p:cNvSpPr txBox="1"/>
              <p:nvPr/>
            </p:nvSpPr>
            <p:spPr>
              <a:xfrm>
                <a:off x="5196840" y="5982373"/>
                <a:ext cx="1999265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GB" noProof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avenumber</a:t>
                </a:r>
                <a:r>
                  <a:rPr lang="en-GB" noProof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cs-C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[cm</a:t>
                </a:r>
                <a:r>
                  <a:rPr lang="cs-CZ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cs-CZ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</p:txBody>
          </p:sp>
        </p:grp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703B83A8-7F26-0D58-843E-CF3728310F82}"/>
                </a:ext>
              </a:extLst>
            </p:cNvPr>
            <p:cNvSpPr txBox="1"/>
            <p:nvPr/>
          </p:nvSpPr>
          <p:spPr>
            <a:xfrm rot="16200000">
              <a:off x="1032491" y="3180556"/>
              <a:ext cx="151195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cs-CZ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absorbance</a:t>
              </a:r>
              <a:r>
                <a:rPr lang="en-GB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cs-CZ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[-]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951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64C55-558D-EC47-A04D-37809341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9BEB693-6B6D-2026-FC2F-BD0194C7AD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3739D1D-ADDB-969D-8655-B466584F7B09}"/>
              </a:ext>
            </a:extLst>
          </p:cNvPr>
          <p:cNvSpPr txBox="1">
            <a:spLocks/>
          </p:cNvSpPr>
          <p:nvPr/>
        </p:nvSpPr>
        <p:spPr>
          <a:xfrm>
            <a:off x="95533" y="5935993"/>
            <a:ext cx="1140599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D2E5CBB2-05E2-1F4C-16E7-DA5B34AFCECA}"/>
              </a:ext>
            </a:extLst>
          </p:cNvPr>
          <p:cNvGrpSpPr/>
          <p:nvPr/>
        </p:nvGrpSpPr>
        <p:grpSpPr>
          <a:xfrm>
            <a:off x="1388482" y="1505416"/>
            <a:ext cx="3829359" cy="4253227"/>
            <a:chOff x="1355826" y="1516828"/>
            <a:chExt cx="3829359" cy="4253227"/>
          </a:xfrm>
        </p:grpSpPr>
        <p:pic>
          <p:nvPicPr>
            <p:cNvPr id="7" name="Obrázek 6" descr="Obsah obrázku Béžová, dopis, látka&#10;&#10;Obsah generovaný pomocí AI může být nesprávný.">
              <a:extLst>
                <a:ext uri="{FF2B5EF4-FFF2-40B4-BE49-F238E27FC236}">
                  <a16:creationId xmlns:a16="http://schemas.microsoft.com/office/drawing/2014/main" id="{4174B8FD-B041-61A7-5553-E6F3C7F02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44" b="20162"/>
            <a:stretch>
              <a:fillRect/>
            </a:stretch>
          </p:blipFill>
          <p:spPr>
            <a:xfrm>
              <a:off x="1355826" y="1516828"/>
              <a:ext cx="3829359" cy="4253227"/>
            </a:xfrm>
            <a:prstGeom prst="rect">
              <a:avLst/>
            </a:prstGeom>
          </p:spPr>
        </p:pic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88E8CC07-911C-AC05-5E84-A5763D8D5191}"/>
                </a:ext>
              </a:extLst>
            </p:cNvPr>
            <p:cNvCxnSpPr>
              <a:cxnSpLocks/>
            </p:cNvCxnSpPr>
            <p:nvPr/>
          </p:nvCxnSpPr>
          <p:spPr>
            <a:xfrm>
              <a:off x="4118422" y="5551725"/>
              <a:ext cx="84545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F5228814-E900-DFCE-ACEC-30C1A9593B5B}"/>
                </a:ext>
              </a:extLst>
            </p:cNvPr>
            <p:cNvSpPr txBox="1"/>
            <p:nvPr/>
          </p:nvSpPr>
          <p:spPr>
            <a:xfrm>
              <a:off x="4221190" y="5245392"/>
              <a:ext cx="6399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dirty="0"/>
                <a:t>20 </a:t>
              </a:r>
              <a:r>
                <a:rPr lang="el-GR" sz="1200" dirty="0"/>
                <a:t>μ</a:t>
              </a:r>
              <a:r>
                <a:rPr lang="cs-CZ" sz="1200" dirty="0"/>
                <a:t>m</a:t>
              </a:r>
            </a:p>
          </p:txBody>
        </p:sp>
      </p:grpSp>
      <p:pic>
        <p:nvPicPr>
          <p:cNvPr id="11" name="Obrázek 10" descr="Obsah obrázku snímek obrazovky&#10;&#10;Obsah generovaný pomocí AI může být nesprávný.">
            <a:extLst>
              <a:ext uri="{FF2B5EF4-FFF2-40B4-BE49-F238E27FC236}">
                <a16:creationId xmlns:a16="http://schemas.microsoft.com/office/drawing/2014/main" id="{BD16FB05-6B60-FBE1-0B8C-4D5FD0F1E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20" y="1669879"/>
            <a:ext cx="4819650" cy="3924300"/>
          </a:xfrm>
          <a:prstGeom prst="rect">
            <a:avLst/>
          </a:prstGeom>
        </p:spPr>
      </p:pic>
      <p:sp>
        <p:nvSpPr>
          <p:cNvPr id="13" name="Nadpis 4">
            <a:extLst>
              <a:ext uri="{FF2B5EF4-FFF2-40B4-BE49-F238E27FC236}">
                <a16:creationId xmlns:a16="http://schemas.microsoft.com/office/drawing/2014/main" id="{3AE31E61-2625-7C1B-0D0C-03E9CB67F87D}"/>
              </a:ext>
            </a:extLst>
          </p:cNvPr>
          <p:cNvSpPr txBox="1">
            <a:spLocks/>
          </p:cNvSpPr>
          <p:nvPr/>
        </p:nvSpPr>
        <p:spPr>
          <a:xfrm>
            <a:off x="766372" y="154829"/>
            <a:ext cx="5073577" cy="1132258"/>
          </a:xfrm>
          <a:prstGeom prst="rect">
            <a:avLst/>
          </a:prstGeom>
          <a:solidFill>
            <a:schemeClr val="dk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3200" b="0" dirty="0" err="1"/>
              <a:t>Confocal</a:t>
            </a:r>
            <a:r>
              <a:rPr lang="cs-CZ" sz="3200" b="0" dirty="0"/>
              <a:t> </a:t>
            </a:r>
            <a:r>
              <a:rPr lang="cs-CZ" sz="3200" b="0" dirty="0" err="1"/>
              <a:t>microscopy</a:t>
            </a:r>
            <a:endParaRPr lang="cs-CZ" sz="3200" b="0" dirty="0"/>
          </a:p>
        </p:txBody>
      </p:sp>
      <p:sp>
        <p:nvSpPr>
          <p:cNvPr id="14" name="Nadpis 4">
            <a:extLst>
              <a:ext uri="{FF2B5EF4-FFF2-40B4-BE49-F238E27FC236}">
                <a16:creationId xmlns:a16="http://schemas.microsoft.com/office/drawing/2014/main" id="{772B5E71-0AC7-0A93-CCEE-CA4310288D47}"/>
              </a:ext>
            </a:extLst>
          </p:cNvPr>
          <p:cNvSpPr txBox="1">
            <a:spLocks/>
          </p:cNvSpPr>
          <p:nvPr/>
        </p:nvSpPr>
        <p:spPr>
          <a:xfrm>
            <a:off x="6352053" y="154829"/>
            <a:ext cx="5073577" cy="1132258"/>
          </a:xfrm>
          <a:prstGeom prst="rect">
            <a:avLst/>
          </a:prstGeom>
          <a:solidFill>
            <a:schemeClr val="dk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3200" b="0" dirty="0" err="1"/>
              <a:t>Atomic</a:t>
            </a:r>
            <a:r>
              <a:rPr lang="cs-CZ" sz="3200" b="0" dirty="0"/>
              <a:t> </a:t>
            </a:r>
            <a:r>
              <a:rPr lang="cs-CZ" sz="3200" b="0" dirty="0" err="1"/>
              <a:t>force</a:t>
            </a:r>
            <a:r>
              <a:rPr lang="cs-CZ" sz="3200" b="0" dirty="0"/>
              <a:t> </a:t>
            </a:r>
            <a:r>
              <a:rPr lang="cs-CZ" sz="3200" b="0" dirty="0" err="1"/>
              <a:t>microscopy</a:t>
            </a:r>
            <a:endParaRPr lang="cs-CZ" sz="3200" b="0" dirty="0"/>
          </a:p>
        </p:txBody>
      </p:sp>
    </p:spTree>
    <p:extLst>
      <p:ext uri="{BB962C8B-B14F-4D97-AF65-F5344CB8AC3E}">
        <p14:creationId xmlns:p14="http://schemas.microsoft.com/office/powerpoint/2010/main" val="2218839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A0216-55CE-D86D-386E-534C6BF96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A39AF2A-6695-BFCD-33DF-686C79EB06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2CBF0FA9-8ED9-BB34-E290-0A080BE45AF1}"/>
              </a:ext>
            </a:extLst>
          </p:cNvPr>
          <p:cNvSpPr txBox="1">
            <a:spLocks/>
          </p:cNvSpPr>
          <p:nvPr/>
        </p:nvSpPr>
        <p:spPr>
          <a:xfrm>
            <a:off x="95533" y="5935993"/>
            <a:ext cx="1537323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4" name="Obrázek 33" descr="Obsah obrázku snímek obrazovky, Jantar, hnědý&#10;&#10;Obsah generovaný pomocí AI může být nesprávný.">
            <a:extLst>
              <a:ext uri="{FF2B5EF4-FFF2-40B4-BE49-F238E27FC236}">
                <a16:creationId xmlns:a16="http://schemas.microsoft.com/office/drawing/2014/main" id="{0D4D7966-CE74-9BB7-CEBF-AE03553D6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" y="21771"/>
            <a:ext cx="4244595" cy="3429001"/>
          </a:xfrm>
          <a:prstGeom prst="rect">
            <a:avLst/>
          </a:prstGeom>
        </p:spPr>
      </p:pic>
      <p:pic>
        <p:nvPicPr>
          <p:cNvPr id="8" name="Obrázek 7" descr="Obsah obrázku vzor, snímek obrazovky, umění, zelené&#10;&#10;Obsah generovaný pomocí AI může být nesprávný.">
            <a:extLst>
              <a:ext uri="{FF2B5EF4-FFF2-40B4-BE49-F238E27FC236}">
                <a16:creationId xmlns:a16="http://schemas.microsoft.com/office/drawing/2014/main" id="{F31CBB48-33D3-9C8E-CC6C-4CBA3CBEB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8" b="15079"/>
          <a:stretch>
            <a:fillRect/>
          </a:stretch>
        </p:blipFill>
        <p:spPr>
          <a:xfrm>
            <a:off x="4212779" y="1779785"/>
            <a:ext cx="3387679" cy="3290889"/>
          </a:xfrm>
          <a:prstGeom prst="rect">
            <a:avLst/>
          </a:prstGeom>
        </p:spPr>
      </p:pic>
      <p:pic>
        <p:nvPicPr>
          <p:cNvPr id="10" name="Obrázek 9" descr="Obsah obrázku snímek obrazovky&#10;&#10;Obsah generovaný pomocí AI může být nesprávný.">
            <a:extLst>
              <a:ext uri="{FF2B5EF4-FFF2-40B4-BE49-F238E27FC236}">
                <a16:creationId xmlns:a16="http://schemas.microsoft.com/office/drawing/2014/main" id="{A333AE17-FF1C-8C7D-57FA-AF5983C29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3363010"/>
            <a:ext cx="4659987" cy="3494990"/>
          </a:xfrm>
          <a:prstGeom prst="rect">
            <a:avLst/>
          </a:prstGeom>
        </p:spPr>
      </p:pic>
      <p:pic>
        <p:nvPicPr>
          <p:cNvPr id="11" name="Grafický objekt 10" descr="Tenká šipka zatočená proti směru hodinových ručiček obrys">
            <a:extLst>
              <a:ext uri="{FF2B5EF4-FFF2-40B4-BE49-F238E27FC236}">
                <a16:creationId xmlns:a16="http://schemas.microsoft.com/office/drawing/2014/main" id="{204FBF7E-F303-341D-B165-A0D974D07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429761">
            <a:off x="2491352" y="3362463"/>
            <a:ext cx="1387635" cy="1387635"/>
          </a:xfrm>
          <a:prstGeom prst="rect">
            <a:avLst/>
          </a:prstGeom>
        </p:spPr>
      </p:pic>
      <p:pic>
        <p:nvPicPr>
          <p:cNvPr id="12" name="Grafický objekt 11" descr="Tenká šipka zatočená proti směru hodinových ručiček obrys">
            <a:extLst>
              <a:ext uri="{FF2B5EF4-FFF2-40B4-BE49-F238E27FC236}">
                <a16:creationId xmlns:a16="http://schemas.microsoft.com/office/drawing/2014/main" id="{083221FB-9449-0AAF-8E7C-99F5277329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429761">
            <a:off x="6497293" y="5038864"/>
            <a:ext cx="1387635" cy="138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8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F11D-3CD2-0656-5439-6DE974064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0F2DE8D-61B9-105F-D5AC-B4F4DD2782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091" t="7846" b="728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CF6F163E-8B56-5B24-20E6-987B58D26F7B}"/>
              </a:ext>
            </a:extLst>
          </p:cNvPr>
          <p:cNvSpPr txBox="1">
            <a:spLocks/>
          </p:cNvSpPr>
          <p:nvPr/>
        </p:nvSpPr>
        <p:spPr>
          <a:xfrm>
            <a:off x="95533" y="5935993"/>
            <a:ext cx="1814909" cy="922007"/>
          </a:xfrm>
          <a:prstGeom prst="rect">
            <a:avLst/>
          </a:prstGeom>
        </p:spPr>
        <p:txBody>
          <a:bodyPr rtlCol="0"/>
          <a:lstStyle>
            <a:defPPr rtl="0"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CB4901B3-89A5-9988-F3BF-34F693F34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NEXT?</a:t>
            </a:r>
            <a:br>
              <a:rPr lang="cs-CZ" dirty="0"/>
            </a:br>
            <a:br>
              <a:rPr lang="cs-CZ" dirty="0"/>
            </a:br>
            <a:r>
              <a:rPr lang="cs-CZ" dirty="0"/>
              <a:t>PFM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1296692A-A9D5-C51C-9ADF-C34B479C4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559753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77</Words>
  <Application>Microsoft Office PowerPoint</Application>
  <PresentationFormat>Širokoúhlá obrazovka</PresentationFormat>
  <Paragraphs>35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Aptos</vt:lpstr>
      <vt:lpstr>Arial</vt:lpstr>
      <vt:lpstr>Neue Haas Grotesk Text Pro</vt:lpstr>
      <vt:lpstr>Times New Roman</vt:lpstr>
      <vt:lpstr>VanillaVTI</vt:lpstr>
      <vt:lpstr>Characterization of bacterial film with piezoelectric properties</vt:lpstr>
      <vt:lpstr>Prezentace aplikace PowerPoint</vt:lpstr>
      <vt:lpstr>Piezoelectrics</vt:lpstr>
      <vt:lpstr>Polyhydroxyalkanoates (PHA)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NEXT?  PFM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Khýrová Markéta (219737)</dc:creator>
  <cp:lastModifiedBy>Khýrová Markéta (219737)</cp:lastModifiedBy>
  <cp:revision>6</cp:revision>
  <dcterms:created xsi:type="dcterms:W3CDTF">2025-09-04T06:15:38Z</dcterms:created>
  <dcterms:modified xsi:type="dcterms:W3CDTF">2025-09-09T19:11:59Z</dcterms:modified>
</cp:coreProperties>
</file>