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8"/>
  </p:notesMasterIdLst>
  <p:sldIdLst>
    <p:sldId id="256" r:id="rId2"/>
    <p:sldId id="257" r:id="rId3"/>
    <p:sldId id="260" r:id="rId4"/>
    <p:sldId id="261" r:id="rId5"/>
    <p:sldId id="295" r:id="rId6"/>
    <p:sldId id="276" r:id="rId7"/>
    <p:sldId id="297" r:id="rId8"/>
    <p:sldId id="298" r:id="rId9"/>
    <p:sldId id="283" r:id="rId10"/>
    <p:sldId id="299" r:id="rId11"/>
    <p:sldId id="265" r:id="rId12"/>
    <p:sldId id="266" r:id="rId13"/>
    <p:sldId id="277" r:id="rId14"/>
    <p:sldId id="300" r:id="rId15"/>
    <p:sldId id="302" r:id="rId16"/>
    <p:sldId id="272" r:id="rId17"/>
    <p:sldId id="303" r:id="rId18"/>
    <p:sldId id="268" r:id="rId19"/>
    <p:sldId id="288" r:id="rId20"/>
    <p:sldId id="304" r:id="rId21"/>
    <p:sldId id="293" r:id="rId22"/>
    <p:sldId id="292" r:id="rId23"/>
    <p:sldId id="294" r:id="rId24"/>
    <p:sldId id="291" r:id="rId25"/>
    <p:sldId id="290" r:id="rId26"/>
    <p:sldId id="305" r:id="rId27"/>
    <p:sldId id="296" r:id="rId28"/>
    <p:sldId id="309" r:id="rId29"/>
    <p:sldId id="258" r:id="rId30"/>
    <p:sldId id="282" r:id="rId31"/>
    <p:sldId id="306" r:id="rId32"/>
    <p:sldId id="307" r:id="rId33"/>
    <p:sldId id="308" r:id="rId34"/>
    <p:sldId id="269" r:id="rId35"/>
    <p:sldId id="271" r:id="rId36"/>
    <p:sldId id="285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4B40"/>
    <a:srgbClr val="E78A67"/>
    <a:srgbClr val="D87053"/>
    <a:srgbClr val="532620"/>
    <a:srgbClr val="C75843"/>
    <a:srgbClr val="1F1F1F"/>
    <a:srgbClr val="000000"/>
    <a:srgbClr val="F1B9A4"/>
    <a:srgbClr val="E15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19" autoAdjust="0"/>
    <p:restoredTop sz="95646" autoAdjust="0"/>
  </p:normalViewPr>
  <p:slideViewPr>
    <p:cSldViewPr snapToGrid="0">
      <p:cViewPr varScale="1">
        <p:scale>
          <a:sx n="96" d="100"/>
          <a:sy n="96" d="100"/>
        </p:scale>
        <p:origin x="-225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B8A8BF-1DB8-4F86-ABE7-BCDC0739CEF5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1394BDA3-E102-4993-983F-D1C27C97EB9A}">
      <dgm:prSet custT="1"/>
      <dgm:spPr>
        <a:solidFill>
          <a:srgbClr val="E78A67"/>
        </a:solidFill>
      </dgm:spPr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(AFM)</a:t>
          </a:r>
        </a:p>
      </dgm:t>
    </dgm:pt>
    <dgm:pt modelId="{F3FD0028-F778-4CD8-B483-15851A67C9B7}" type="parTrans" cxnId="{04651C28-4B80-46C7-A158-4B0ABFC8C4F2}">
      <dgm:prSet/>
      <dgm:spPr/>
      <dgm:t>
        <a:bodyPr/>
        <a:lstStyle/>
        <a:p>
          <a:endParaRPr lang="cs-CZ"/>
        </a:p>
      </dgm:t>
    </dgm:pt>
    <dgm:pt modelId="{B8EFE0EF-E010-4DEC-80B8-79440782E00E}" type="sibTrans" cxnId="{04651C28-4B80-46C7-A158-4B0ABFC8C4F2}">
      <dgm:prSet/>
      <dgm:spPr/>
      <dgm:t>
        <a:bodyPr/>
        <a:lstStyle/>
        <a:p>
          <a:endParaRPr lang="cs-CZ"/>
        </a:p>
      </dgm:t>
    </dgm:pt>
    <dgm:pt modelId="{46D0BE29-B90F-4C83-BA33-3C4D1A13635A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35CF19AE-66EC-4DC7-99A7-1F0BFE9CCA2C}" type="parTrans" cxnId="{16EF0EB9-2CEE-41DE-9016-8A6283CF8205}">
      <dgm:prSet/>
      <dgm:spPr/>
      <dgm:t>
        <a:bodyPr/>
        <a:lstStyle/>
        <a:p>
          <a:endParaRPr lang="cs-CZ"/>
        </a:p>
      </dgm:t>
    </dgm:pt>
    <dgm:pt modelId="{F05EA00F-22D8-45BF-99AF-971A619DBE03}" type="sibTrans" cxnId="{16EF0EB9-2CEE-41DE-9016-8A6283CF8205}">
      <dgm:prSet/>
      <dgm:spPr/>
      <dgm:t>
        <a:bodyPr/>
        <a:lstStyle/>
        <a:p>
          <a:endParaRPr lang="cs-CZ"/>
        </a:p>
      </dgm:t>
    </dgm:pt>
    <dgm:pt modelId="{B88C9469-63B7-4EE3-B177-4B9CC7CB1B9E}">
      <dgm:prSet custT="1"/>
      <dgm:spPr/>
      <dgm:t>
        <a:bodyPr/>
        <a:lstStyle/>
        <a:p>
          <a:r>
            <a:rPr lang="cs-CZ" sz="2000" b="1" dirty="0" err="1"/>
            <a:t>Theranostic</a:t>
          </a:r>
          <a:r>
            <a:rPr lang="cs-CZ" sz="2000" b="1" dirty="0"/>
            <a:t> </a:t>
          </a:r>
          <a:r>
            <a:rPr lang="cs-CZ" sz="2000" b="1" dirty="0" err="1"/>
            <a:t>therapy</a:t>
          </a:r>
          <a:endParaRPr lang="cs-CZ" sz="2000" b="1" dirty="0"/>
        </a:p>
      </dgm:t>
    </dgm:pt>
    <dgm:pt modelId="{F9BDA26F-2158-4534-BA8F-9D6600420557}" type="parTrans" cxnId="{3F03F318-1839-4F06-B767-64E3C88DC585}">
      <dgm:prSet/>
      <dgm:spPr/>
      <dgm:t>
        <a:bodyPr/>
        <a:lstStyle/>
        <a:p>
          <a:endParaRPr lang="cs-CZ"/>
        </a:p>
      </dgm:t>
    </dgm:pt>
    <dgm:pt modelId="{E6D2AD85-521B-4DAC-956A-98F20CE99941}" type="sibTrans" cxnId="{3F03F318-1839-4F06-B767-64E3C88DC585}">
      <dgm:prSet/>
      <dgm:spPr/>
      <dgm:t>
        <a:bodyPr/>
        <a:lstStyle/>
        <a:p>
          <a:endParaRPr lang="cs-CZ"/>
        </a:p>
      </dgm:t>
    </dgm:pt>
    <dgm:pt modelId="{9A235C5A-4791-4A4C-8588-9B4B5F41038B}">
      <dgm:prSet custT="1"/>
      <dgm:spPr/>
      <dgm:t>
        <a:bodyPr/>
        <a:lstStyle/>
        <a:p>
          <a:endParaRPr lang="cs-CZ" sz="1600" dirty="0"/>
        </a:p>
      </dgm:t>
    </dgm:pt>
    <dgm:pt modelId="{E51E407E-933B-493B-8FFB-91E294153583}" type="parTrans" cxnId="{C058F4AC-4DCA-41FA-92E8-91AF596BD7BE}">
      <dgm:prSet/>
      <dgm:spPr/>
      <dgm:t>
        <a:bodyPr/>
        <a:lstStyle/>
        <a:p>
          <a:endParaRPr lang="cs-CZ"/>
        </a:p>
      </dgm:t>
    </dgm:pt>
    <dgm:pt modelId="{8C051DAA-2123-4AD3-930A-B79D0B05D908}" type="sibTrans" cxnId="{C058F4AC-4DCA-41FA-92E8-91AF596BD7BE}">
      <dgm:prSet/>
      <dgm:spPr/>
      <dgm:t>
        <a:bodyPr/>
        <a:lstStyle/>
        <a:p>
          <a:endParaRPr lang="cs-CZ"/>
        </a:p>
      </dgm:t>
    </dgm:pt>
    <dgm:pt modelId="{4B24A4BD-67A5-412F-B68F-E7F4D3DEA4D2}">
      <dgm:prSet custT="1"/>
      <dgm:spPr/>
      <dgm:t>
        <a:bodyPr/>
        <a:lstStyle/>
        <a:p>
          <a:r>
            <a:rPr lang="cs-CZ" sz="1600" dirty="0" err="1"/>
            <a:t>Ellipticine-loaded</a:t>
          </a:r>
          <a:r>
            <a:rPr lang="cs-CZ" sz="1600" dirty="0"/>
            <a:t> </a:t>
          </a:r>
          <a:r>
            <a:rPr lang="cs-CZ" sz="1600" dirty="0" err="1"/>
            <a:t>therapeutic</a:t>
          </a:r>
          <a:r>
            <a:rPr lang="cs-CZ" sz="1600" dirty="0"/>
            <a:t> </a:t>
          </a:r>
          <a:r>
            <a:rPr lang="cs-CZ" sz="1600" dirty="0" err="1"/>
            <a:t>liposomes</a:t>
          </a:r>
          <a:r>
            <a:rPr lang="cs-CZ" sz="1600" dirty="0"/>
            <a:t> (</a:t>
          </a:r>
          <a:r>
            <a:rPr lang="cs-CZ" sz="1600" dirty="0" err="1"/>
            <a:t>Elli@TNPs</a:t>
          </a:r>
          <a:r>
            <a:rPr lang="cs-CZ" sz="1600" dirty="0"/>
            <a:t>)</a:t>
          </a:r>
        </a:p>
      </dgm:t>
    </dgm:pt>
    <dgm:pt modelId="{E0242A27-B818-454E-8C45-AFCB607678E7}" type="parTrans" cxnId="{FF8C479F-7284-4074-AEB3-C48FFC906871}">
      <dgm:prSet/>
      <dgm:spPr/>
      <dgm:t>
        <a:bodyPr/>
        <a:lstStyle/>
        <a:p>
          <a:endParaRPr lang="cs-CZ"/>
        </a:p>
      </dgm:t>
    </dgm:pt>
    <dgm:pt modelId="{F0198285-45E7-4CA0-AE15-FE654B41FFBE}" type="sibTrans" cxnId="{FF8C479F-7284-4074-AEB3-C48FFC906871}">
      <dgm:prSet/>
      <dgm:spPr/>
      <dgm:t>
        <a:bodyPr/>
        <a:lstStyle/>
        <a:p>
          <a:endParaRPr lang="cs-CZ"/>
        </a:p>
      </dgm:t>
    </dgm:pt>
    <dgm:pt modelId="{144F723D-7649-497F-9F6F-51FB64279A03}">
      <dgm:prSet custT="1"/>
      <dgm:spPr/>
      <dgm:t>
        <a:bodyPr/>
        <a:lstStyle/>
        <a:p>
          <a:r>
            <a:rPr lang="cs-CZ" sz="2000" b="1" dirty="0"/>
            <a:t>Brain </a:t>
          </a:r>
          <a:r>
            <a:rPr lang="cs-CZ" sz="2000" b="1" dirty="0" err="1"/>
            <a:t>delivery</a:t>
          </a:r>
          <a:endParaRPr lang="cs-CZ" sz="2000" b="1" dirty="0"/>
        </a:p>
      </dgm:t>
    </dgm:pt>
    <dgm:pt modelId="{FA325AC8-FCD7-4AFB-BDF9-5BC4993C9212}" type="parTrans" cxnId="{43AA9065-B3F3-4B7C-8D46-1738779784B3}">
      <dgm:prSet/>
      <dgm:spPr/>
      <dgm:t>
        <a:bodyPr/>
        <a:lstStyle/>
        <a:p>
          <a:endParaRPr lang="cs-CZ"/>
        </a:p>
      </dgm:t>
    </dgm:pt>
    <dgm:pt modelId="{84C3E68D-E1DD-448C-81EA-6B705105EC6A}" type="sibTrans" cxnId="{43AA9065-B3F3-4B7C-8D46-1738779784B3}">
      <dgm:prSet/>
      <dgm:spPr/>
      <dgm:t>
        <a:bodyPr/>
        <a:lstStyle/>
        <a:p>
          <a:endParaRPr lang="cs-CZ"/>
        </a:p>
      </dgm:t>
    </dgm:pt>
    <dgm:pt modelId="{74791AC8-1A9A-44AA-9A81-00C61BC1658A}">
      <dgm:prSet/>
      <dgm:spPr/>
      <dgm:t>
        <a:bodyPr/>
        <a:lstStyle/>
        <a:p>
          <a:endParaRPr lang="cs-CZ" sz="1400" dirty="0"/>
        </a:p>
      </dgm:t>
    </dgm:pt>
    <dgm:pt modelId="{4C0D8509-203A-49BC-80DE-75C841A70762}" type="parTrans" cxnId="{AE72288F-D873-4869-9D1D-A0DE2D8C0B69}">
      <dgm:prSet/>
      <dgm:spPr/>
      <dgm:t>
        <a:bodyPr/>
        <a:lstStyle/>
        <a:p>
          <a:endParaRPr lang="cs-CZ"/>
        </a:p>
      </dgm:t>
    </dgm:pt>
    <dgm:pt modelId="{3F0D183B-5CCC-4353-AA4F-E96E18007DC2}" type="sibTrans" cxnId="{AE72288F-D873-4869-9D1D-A0DE2D8C0B69}">
      <dgm:prSet/>
      <dgm:spPr/>
      <dgm:t>
        <a:bodyPr/>
        <a:lstStyle/>
        <a:p>
          <a:endParaRPr lang="cs-CZ"/>
        </a:p>
      </dgm:t>
    </dgm:pt>
    <dgm:pt modelId="{E07DBF69-94B9-4AA3-8FD5-3682E33F11A6}">
      <dgm:prSet custT="1"/>
      <dgm:spPr/>
      <dgm:t>
        <a:bodyPr/>
        <a:lstStyle/>
        <a:p>
          <a:r>
            <a:rPr lang="cs-CZ" sz="2000" b="1" dirty="0" err="1"/>
            <a:t>Cancer</a:t>
          </a:r>
          <a:r>
            <a:rPr lang="cs-CZ" sz="2000" b="1" dirty="0"/>
            <a:t> </a:t>
          </a:r>
          <a:r>
            <a:rPr lang="cs-CZ" sz="2000" b="1" dirty="0" err="1"/>
            <a:t>therapy</a:t>
          </a:r>
          <a:r>
            <a:rPr lang="cs-CZ" sz="2000" b="1" dirty="0"/>
            <a:t> </a:t>
          </a:r>
          <a:r>
            <a:rPr lang="cs-CZ" sz="2000" b="1" dirty="0" err="1"/>
            <a:t>with</a:t>
          </a:r>
          <a:r>
            <a:rPr lang="cs-CZ" sz="2000" b="1" dirty="0"/>
            <a:t> </a:t>
          </a:r>
          <a:r>
            <a:rPr lang="cs-CZ" sz="2000" b="1" dirty="0" err="1"/>
            <a:t>apoptotic</a:t>
          </a:r>
          <a:r>
            <a:rPr lang="cs-CZ" sz="2000" b="1" dirty="0"/>
            <a:t> protein cytochrome c (CYT)</a:t>
          </a:r>
        </a:p>
      </dgm:t>
    </dgm:pt>
    <dgm:pt modelId="{5A3916B2-B91D-4C58-A3A5-229C6FFD3208}" type="parTrans" cxnId="{47944199-C9CE-454A-87A0-A958B4A63E93}">
      <dgm:prSet/>
      <dgm:spPr/>
      <dgm:t>
        <a:bodyPr/>
        <a:lstStyle/>
        <a:p>
          <a:endParaRPr lang="cs-CZ"/>
        </a:p>
      </dgm:t>
    </dgm:pt>
    <dgm:pt modelId="{A1F83119-EFFA-4FD6-8A2A-587BCDD13D50}" type="sibTrans" cxnId="{47944199-C9CE-454A-87A0-A958B4A63E93}">
      <dgm:prSet/>
      <dgm:spPr/>
      <dgm:t>
        <a:bodyPr/>
        <a:lstStyle/>
        <a:p>
          <a:endParaRPr lang="cs-CZ"/>
        </a:p>
      </dgm:t>
    </dgm:pt>
    <dgm:pt modelId="{99AA90EE-0094-4338-83A4-B80FEA5189E3}">
      <dgm:prSet custT="1"/>
      <dgm:spPr/>
      <dgm:t>
        <a:bodyPr/>
        <a:lstStyle/>
        <a:p>
          <a:r>
            <a:rPr lang="cs-CZ" sz="1600" dirty="0"/>
            <a:t>Bio-</a:t>
          </a:r>
          <a:r>
            <a:rPr lang="cs-CZ" sz="1600" dirty="0" err="1"/>
            <a:t>inspired</a:t>
          </a:r>
          <a:r>
            <a:rPr lang="cs-CZ" sz="1600" dirty="0"/>
            <a:t> lipid </a:t>
          </a:r>
          <a:r>
            <a:rPr lang="cs-CZ" sz="1600" dirty="0" err="1"/>
            <a:t>nanoparticles</a:t>
          </a:r>
          <a:r>
            <a:rPr lang="cs-CZ" sz="1600" dirty="0"/>
            <a:t> </a:t>
          </a:r>
          <a:r>
            <a:rPr lang="cs-CZ" sz="1600" dirty="0" err="1"/>
            <a:t>with</a:t>
          </a:r>
          <a:r>
            <a:rPr lang="cs-CZ" sz="1600" dirty="0"/>
            <a:t> </a:t>
          </a:r>
          <a:r>
            <a:rPr lang="cs-CZ" sz="1600" dirty="0" err="1"/>
            <a:t>cardiolipin</a:t>
          </a:r>
          <a:r>
            <a:rPr lang="cs-CZ" sz="1600" dirty="0"/>
            <a:t> (CYT CL-</a:t>
          </a:r>
          <a:r>
            <a:rPr lang="cs-CZ" sz="1600" dirty="0" err="1"/>
            <a:t>LNPs</a:t>
          </a:r>
          <a:r>
            <a:rPr lang="cs-CZ" sz="1600" dirty="0"/>
            <a:t>)</a:t>
          </a:r>
        </a:p>
      </dgm:t>
    </dgm:pt>
    <dgm:pt modelId="{C06A88DB-9A98-4AA0-982B-D6B21AD40FE3}" type="parTrans" cxnId="{2B594448-6C3A-4116-933B-316C23606516}">
      <dgm:prSet/>
      <dgm:spPr/>
      <dgm:t>
        <a:bodyPr/>
        <a:lstStyle/>
        <a:p>
          <a:endParaRPr lang="cs-CZ"/>
        </a:p>
      </dgm:t>
    </dgm:pt>
    <dgm:pt modelId="{76B03CE7-BFB6-4B58-A22B-79ED4736C1B0}" type="sibTrans" cxnId="{2B594448-6C3A-4116-933B-316C23606516}">
      <dgm:prSet/>
      <dgm:spPr/>
      <dgm:t>
        <a:bodyPr/>
        <a:lstStyle/>
        <a:p>
          <a:endParaRPr lang="cs-CZ"/>
        </a:p>
      </dgm:t>
    </dgm:pt>
    <dgm:pt modelId="{11876A6B-56C9-4018-AA43-ED8667A7D357}">
      <dgm:prSet custT="1"/>
      <dgm:spPr/>
      <dgm:t>
        <a:bodyPr/>
        <a:lstStyle/>
        <a:p>
          <a:r>
            <a:rPr lang="cs-CZ" sz="1600" dirty="0"/>
            <a:t>Bio-</a:t>
          </a:r>
          <a:r>
            <a:rPr lang="cs-CZ" sz="1600" dirty="0" err="1"/>
            <a:t>inspired</a:t>
          </a:r>
          <a:r>
            <a:rPr lang="cs-CZ" sz="1600" dirty="0"/>
            <a:t> lipid </a:t>
          </a:r>
          <a:r>
            <a:rPr lang="cs-CZ" sz="1600" dirty="0" err="1"/>
            <a:t>nanoparticles</a:t>
          </a:r>
          <a:r>
            <a:rPr lang="cs-CZ" sz="1600" dirty="0"/>
            <a:t> </a:t>
          </a:r>
          <a:r>
            <a:rPr lang="cs-CZ" sz="1600" dirty="0" err="1"/>
            <a:t>with</a:t>
          </a:r>
          <a:r>
            <a:rPr lang="cs-CZ" sz="1600" dirty="0"/>
            <a:t> 1,2-dioleoyl-sn-glycero-3-phosphate (CYT EM-</a:t>
          </a:r>
          <a:r>
            <a:rPr lang="cs-CZ" sz="1600" dirty="0" err="1"/>
            <a:t>LNPs</a:t>
          </a:r>
          <a:r>
            <a:rPr lang="cs-CZ" sz="1600" dirty="0"/>
            <a:t>)</a:t>
          </a:r>
        </a:p>
      </dgm:t>
    </dgm:pt>
    <dgm:pt modelId="{C9BE896E-0AB6-426C-AC3D-18E5CB302F8F}" type="parTrans" cxnId="{FA30A181-F474-4DE8-8BA1-08C0E080B558}">
      <dgm:prSet/>
      <dgm:spPr/>
      <dgm:t>
        <a:bodyPr/>
        <a:lstStyle/>
        <a:p>
          <a:endParaRPr lang="cs-CZ"/>
        </a:p>
      </dgm:t>
    </dgm:pt>
    <dgm:pt modelId="{1551BC8A-09BE-49AE-BDA7-1B0513D9C165}" type="sibTrans" cxnId="{FA30A181-F474-4DE8-8BA1-08C0E080B558}">
      <dgm:prSet/>
      <dgm:spPr/>
      <dgm:t>
        <a:bodyPr/>
        <a:lstStyle/>
        <a:p>
          <a:endParaRPr lang="cs-CZ"/>
        </a:p>
      </dgm:t>
    </dgm:pt>
    <dgm:pt modelId="{960B6870-B4FA-424C-9EF0-6D02BB82936B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8309EDA1-75B6-45EE-81C8-98EB52988536}" type="parTrans" cxnId="{B598F6E2-BAF9-4AE1-A0E0-61F7D601B458}">
      <dgm:prSet/>
      <dgm:spPr/>
      <dgm:t>
        <a:bodyPr/>
        <a:lstStyle/>
        <a:p>
          <a:endParaRPr lang="cs-CZ"/>
        </a:p>
      </dgm:t>
    </dgm:pt>
    <dgm:pt modelId="{8038EB46-3D6C-41AE-9242-806F7DCD354F}" type="sibTrans" cxnId="{B598F6E2-BAF9-4AE1-A0E0-61F7D601B458}">
      <dgm:prSet/>
      <dgm:spPr/>
      <dgm:t>
        <a:bodyPr/>
        <a:lstStyle/>
        <a:p>
          <a:endParaRPr lang="cs-CZ"/>
        </a:p>
      </dgm:t>
    </dgm:pt>
    <dgm:pt modelId="{433049D4-3640-41EB-8047-30D08D6E4582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72CB0DE4-53CB-41AD-87B0-388F14DCD3E3}" type="parTrans" cxnId="{6BC7AB5E-40B1-4694-8E8B-EAAF6DD73595}">
      <dgm:prSet/>
      <dgm:spPr/>
      <dgm:t>
        <a:bodyPr/>
        <a:lstStyle/>
        <a:p>
          <a:endParaRPr lang="cs-CZ"/>
        </a:p>
      </dgm:t>
    </dgm:pt>
    <dgm:pt modelId="{72FF005C-A5EF-41EF-BF0A-B8B9B41DBF6F}" type="sibTrans" cxnId="{6BC7AB5E-40B1-4694-8E8B-EAAF6DD73595}">
      <dgm:prSet/>
      <dgm:spPr/>
      <dgm:t>
        <a:bodyPr/>
        <a:lstStyle/>
        <a:p>
          <a:endParaRPr lang="cs-CZ"/>
        </a:p>
      </dgm:t>
    </dgm:pt>
    <dgm:pt modelId="{F532FDF5-3E4D-49E6-BCB2-695F8D8C0CF8}">
      <dgm:prSet custT="1"/>
      <dgm:spPr>
        <a:solidFill>
          <a:srgbClr val="E78A67"/>
        </a:solidFill>
      </dgm:spPr>
      <dgm:t>
        <a:bodyPr/>
        <a:lstStyle/>
        <a:p>
          <a:r>
            <a:rPr lang="cs-CZ" sz="1600" dirty="0"/>
            <a:t>AFM </a:t>
          </a:r>
          <a:r>
            <a:rPr lang="cs-CZ" sz="1600" dirty="0" err="1"/>
            <a:t>for</a:t>
          </a:r>
          <a:r>
            <a:rPr lang="cs-CZ" sz="1600" dirty="0"/>
            <a:t> </a:t>
          </a:r>
          <a:r>
            <a:rPr lang="cs-CZ" sz="1600" dirty="0" err="1"/>
            <a:t>nanoparticles</a:t>
          </a:r>
          <a:endParaRPr lang="cs-CZ" sz="1600" dirty="0"/>
        </a:p>
      </dgm:t>
    </dgm:pt>
    <dgm:pt modelId="{0C0923C6-DDA2-4417-8421-AE9607D14DFB}" type="parTrans" cxnId="{74B85B08-7F12-4C9E-985A-590F17EFBF30}">
      <dgm:prSet/>
      <dgm:spPr/>
      <dgm:t>
        <a:bodyPr/>
        <a:lstStyle/>
        <a:p>
          <a:endParaRPr lang="cs-CZ"/>
        </a:p>
      </dgm:t>
    </dgm:pt>
    <dgm:pt modelId="{F9F86536-8638-4E50-A1C8-DC5DDDC2F018}" type="sibTrans" cxnId="{74B85B08-7F12-4C9E-985A-590F17EFBF30}">
      <dgm:prSet/>
      <dgm:spPr/>
      <dgm:t>
        <a:bodyPr/>
        <a:lstStyle/>
        <a:p>
          <a:endParaRPr lang="cs-CZ"/>
        </a:p>
      </dgm:t>
    </dgm:pt>
    <dgm:pt modelId="{E2A06A79-2695-4B2B-A4EB-EA7978EB848B}">
      <dgm:prSet/>
      <dgm:spPr/>
      <dgm:t>
        <a:bodyPr/>
        <a:lstStyle/>
        <a:p>
          <a:endParaRPr lang="cs-CZ" sz="1400" dirty="0"/>
        </a:p>
      </dgm:t>
    </dgm:pt>
    <dgm:pt modelId="{B9A71DD6-6DA2-42BB-BD7E-027ECE706E82}" type="parTrans" cxnId="{D56640EA-5847-4461-AC9E-CC62B6F935C5}">
      <dgm:prSet/>
      <dgm:spPr/>
      <dgm:t>
        <a:bodyPr/>
        <a:lstStyle/>
        <a:p>
          <a:endParaRPr lang="cs-CZ"/>
        </a:p>
      </dgm:t>
    </dgm:pt>
    <dgm:pt modelId="{04A17AC6-E0C9-401B-848F-0ED8F61B3584}" type="sibTrans" cxnId="{D56640EA-5847-4461-AC9E-CC62B6F935C5}">
      <dgm:prSet/>
      <dgm:spPr/>
      <dgm:t>
        <a:bodyPr/>
        <a:lstStyle/>
        <a:p>
          <a:endParaRPr lang="cs-CZ"/>
        </a:p>
      </dgm:t>
    </dgm:pt>
    <dgm:pt modelId="{990355E0-F58C-47BB-A7F2-B772E8674B30}">
      <dgm:prSet/>
      <dgm:spPr/>
      <dgm:t>
        <a:bodyPr/>
        <a:lstStyle/>
        <a:p>
          <a:endParaRPr lang="cs-CZ" sz="1400" dirty="0"/>
        </a:p>
      </dgm:t>
    </dgm:pt>
    <dgm:pt modelId="{F0EF6640-5B99-4494-A1DC-E73D87BBB01D}" type="parTrans" cxnId="{302DA740-8ABB-440C-A53D-60DFEB593E2A}">
      <dgm:prSet/>
      <dgm:spPr/>
      <dgm:t>
        <a:bodyPr/>
        <a:lstStyle/>
        <a:p>
          <a:endParaRPr lang="cs-CZ"/>
        </a:p>
      </dgm:t>
    </dgm:pt>
    <dgm:pt modelId="{B4FDAFE9-B9C7-492B-BAA1-F9673F87999E}" type="sibTrans" cxnId="{302DA740-8ABB-440C-A53D-60DFEB593E2A}">
      <dgm:prSet/>
      <dgm:spPr/>
      <dgm:t>
        <a:bodyPr/>
        <a:lstStyle/>
        <a:p>
          <a:endParaRPr lang="cs-CZ"/>
        </a:p>
      </dgm:t>
    </dgm:pt>
    <dgm:pt modelId="{0DC5FB8B-7BA0-489F-9FE4-B3B58D7FB84A}">
      <dgm:prSet/>
      <dgm:spPr/>
      <dgm:t>
        <a:bodyPr/>
        <a:lstStyle/>
        <a:p>
          <a:endParaRPr lang="cs-CZ" sz="1400" dirty="0"/>
        </a:p>
      </dgm:t>
    </dgm:pt>
    <dgm:pt modelId="{ABEFDF18-BD04-4A59-A581-17AA1B7E73CA}" type="parTrans" cxnId="{F6CAEF67-6B7E-40D6-8196-6C99183CABA6}">
      <dgm:prSet/>
      <dgm:spPr/>
      <dgm:t>
        <a:bodyPr/>
        <a:lstStyle/>
        <a:p>
          <a:endParaRPr lang="cs-CZ"/>
        </a:p>
      </dgm:t>
    </dgm:pt>
    <dgm:pt modelId="{36A24F83-5D6A-4957-8DF2-CA3EBF73CBC2}" type="sibTrans" cxnId="{F6CAEF67-6B7E-40D6-8196-6C99183CABA6}">
      <dgm:prSet/>
      <dgm:spPr/>
      <dgm:t>
        <a:bodyPr/>
        <a:lstStyle/>
        <a:p>
          <a:endParaRPr lang="cs-CZ"/>
        </a:p>
      </dgm:t>
    </dgm:pt>
    <dgm:pt modelId="{9D357AD2-DA56-424C-9015-3A485B7F627A}">
      <dgm:prSet custT="1"/>
      <dgm:spPr/>
      <dgm:t>
        <a:bodyPr/>
        <a:lstStyle/>
        <a:p>
          <a:r>
            <a:rPr lang="cs-CZ" sz="1600" dirty="0"/>
            <a:t>Solid lipid </a:t>
          </a:r>
          <a:r>
            <a:rPr lang="cs-CZ" sz="1600" dirty="0" err="1"/>
            <a:t>nanoparticles</a:t>
          </a:r>
          <a:r>
            <a:rPr lang="cs-CZ" sz="1600" dirty="0"/>
            <a:t> (</a:t>
          </a:r>
          <a:r>
            <a:rPr lang="cs-CZ" sz="1600" dirty="0" err="1"/>
            <a:t>SLNs</a:t>
          </a:r>
          <a:r>
            <a:rPr lang="cs-CZ" sz="1600" dirty="0"/>
            <a:t>)</a:t>
          </a:r>
        </a:p>
      </dgm:t>
    </dgm:pt>
    <dgm:pt modelId="{492E8C79-CA48-45C8-BED7-14E668AAC5EB}" type="parTrans" cxnId="{A3FF9064-8C51-4A34-A331-A582D908E60E}">
      <dgm:prSet/>
      <dgm:spPr/>
      <dgm:t>
        <a:bodyPr/>
        <a:lstStyle/>
        <a:p>
          <a:endParaRPr lang="cs-CZ"/>
        </a:p>
      </dgm:t>
    </dgm:pt>
    <dgm:pt modelId="{8EFBE42E-6D81-482D-BF01-87D054FC22FC}" type="sibTrans" cxnId="{A3FF9064-8C51-4A34-A331-A582D908E60E}">
      <dgm:prSet/>
      <dgm:spPr/>
      <dgm:t>
        <a:bodyPr/>
        <a:lstStyle/>
        <a:p>
          <a:endParaRPr lang="cs-CZ"/>
        </a:p>
      </dgm:t>
    </dgm:pt>
    <dgm:pt modelId="{516ED1ED-810F-4C08-8971-8538756E7E09}">
      <dgm:prSet custT="1"/>
      <dgm:spPr/>
      <dgm:t>
        <a:bodyPr/>
        <a:lstStyle/>
        <a:p>
          <a:endParaRPr lang="cs-CZ" sz="1600" dirty="0"/>
        </a:p>
      </dgm:t>
    </dgm:pt>
    <dgm:pt modelId="{7680C38B-7DDF-43FE-A238-840D6E959B0B}" type="parTrans" cxnId="{B08201BE-8C7F-475F-8A88-AD7164261CFC}">
      <dgm:prSet/>
      <dgm:spPr/>
      <dgm:t>
        <a:bodyPr/>
        <a:lstStyle/>
        <a:p>
          <a:endParaRPr lang="cs-CZ"/>
        </a:p>
      </dgm:t>
    </dgm:pt>
    <dgm:pt modelId="{43B2BF5F-C6A9-4C71-AA96-3FF7D78F2259}" type="sibTrans" cxnId="{B08201BE-8C7F-475F-8A88-AD7164261CFC}">
      <dgm:prSet/>
      <dgm:spPr/>
      <dgm:t>
        <a:bodyPr/>
        <a:lstStyle/>
        <a:p>
          <a:endParaRPr lang="cs-CZ"/>
        </a:p>
      </dgm:t>
    </dgm:pt>
    <dgm:pt modelId="{D3D96B7E-D044-4DC8-9F60-5D403F952032}">
      <dgm:prSet custT="1"/>
      <dgm:spPr/>
      <dgm:t>
        <a:bodyPr/>
        <a:lstStyle/>
        <a:p>
          <a:r>
            <a:rPr lang="cs-CZ" sz="1600" dirty="0"/>
            <a:t>Gadolinium-</a:t>
          </a:r>
          <a:r>
            <a:rPr lang="cs-CZ" sz="1600" dirty="0" err="1"/>
            <a:t>containing</a:t>
          </a:r>
          <a:r>
            <a:rPr lang="cs-CZ" sz="1600" dirty="0"/>
            <a:t> </a:t>
          </a:r>
          <a:r>
            <a:rPr lang="cs-CZ" sz="1600" dirty="0" err="1"/>
            <a:t>therapeutic</a:t>
          </a:r>
          <a:r>
            <a:rPr lang="cs-CZ" sz="1600" dirty="0"/>
            <a:t> </a:t>
          </a:r>
          <a:r>
            <a:rPr lang="cs-CZ" sz="1600" dirty="0" err="1"/>
            <a:t>liposomes</a:t>
          </a:r>
          <a:r>
            <a:rPr lang="cs-CZ" sz="1600" dirty="0"/>
            <a:t> (</a:t>
          </a:r>
          <a:r>
            <a:rPr lang="cs-CZ" sz="1600" dirty="0" err="1"/>
            <a:t>TNPs</a:t>
          </a:r>
          <a:r>
            <a:rPr lang="cs-CZ" sz="1600" dirty="0"/>
            <a:t>)</a:t>
          </a:r>
        </a:p>
      </dgm:t>
    </dgm:pt>
    <dgm:pt modelId="{C42D80D1-6DF6-4029-ABC3-A04A3D6CB506}" type="parTrans" cxnId="{180BBEA6-50D3-4286-BB4A-870BA54CD707}">
      <dgm:prSet/>
      <dgm:spPr/>
      <dgm:t>
        <a:bodyPr/>
        <a:lstStyle/>
        <a:p>
          <a:endParaRPr lang="cs-CZ"/>
        </a:p>
      </dgm:t>
    </dgm:pt>
    <dgm:pt modelId="{53DA5A9D-FE59-4866-9211-568548CA2CD3}" type="sibTrans" cxnId="{180BBEA6-50D3-4286-BB4A-870BA54CD707}">
      <dgm:prSet/>
      <dgm:spPr/>
      <dgm:t>
        <a:bodyPr/>
        <a:lstStyle/>
        <a:p>
          <a:endParaRPr lang="cs-CZ"/>
        </a:p>
      </dgm:t>
    </dgm:pt>
    <dgm:pt modelId="{7DB6DE41-9109-4360-B5D0-1F2ECB036C6A}" type="pres">
      <dgm:prSet presAssocID="{EDB8A8BF-1DB8-4F86-ABE7-BCDC0739CEF5}" presName="Name0" presStyleCnt="0">
        <dgm:presLayoutVars>
          <dgm:dir/>
          <dgm:resizeHandles val="exact"/>
        </dgm:presLayoutVars>
      </dgm:prSet>
      <dgm:spPr/>
    </dgm:pt>
    <dgm:pt modelId="{7A20923A-48BF-450A-8015-B57B77D26A66}" type="pres">
      <dgm:prSet presAssocID="{1394BDA3-E102-4993-983F-D1C27C97EB9A}" presName="node" presStyleLbl="node1" presStyleIdx="0" presStyleCnt="4">
        <dgm:presLayoutVars>
          <dgm:bulletEnabled val="1"/>
        </dgm:presLayoutVars>
      </dgm:prSet>
      <dgm:spPr/>
    </dgm:pt>
    <dgm:pt modelId="{A7E9B885-E5BF-4557-AACE-7253465CFA37}" type="pres">
      <dgm:prSet presAssocID="{B8EFE0EF-E010-4DEC-80B8-79440782E00E}" presName="sibTrans" presStyleCnt="0"/>
      <dgm:spPr/>
    </dgm:pt>
    <dgm:pt modelId="{C6585C57-B237-435C-8078-FC2868048645}" type="pres">
      <dgm:prSet presAssocID="{B88C9469-63B7-4EE3-B177-4B9CC7CB1B9E}" presName="node" presStyleLbl="node1" presStyleIdx="1" presStyleCnt="4">
        <dgm:presLayoutVars>
          <dgm:bulletEnabled val="1"/>
        </dgm:presLayoutVars>
      </dgm:prSet>
      <dgm:spPr/>
    </dgm:pt>
    <dgm:pt modelId="{39455BB5-6753-4F47-831A-0CD24B2A1E56}" type="pres">
      <dgm:prSet presAssocID="{E6D2AD85-521B-4DAC-956A-98F20CE99941}" presName="sibTrans" presStyleCnt="0"/>
      <dgm:spPr/>
    </dgm:pt>
    <dgm:pt modelId="{9C1AFD1B-9070-4D5D-8363-C9F4BE0AC3F8}" type="pres">
      <dgm:prSet presAssocID="{144F723D-7649-497F-9F6F-51FB64279A03}" presName="node" presStyleLbl="node1" presStyleIdx="2" presStyleCnt="4">
        <dgm:presLayoutVars>
          <dgm:bulletEnabled val="1"/>
        </dgm:presLayoutVars>
      </dgm:prSet>
      <dgm:spPr/>
    </dgm:pt>
    <dgm:pt modelId="{866AD542-1B88-4CE1-ACCF-A16293F19342}" type="pres">
      <dgm:prSet presAssocID="{84C3E68D-E1DD-448C-81EA-6B705105EC6A}" presName="sibTrans" presStyleCnt="0"/>
      <dgm:spPr/>
    </dgm:pt>
    <dgm:pt modelId="{11C416ED-99A0-445A-A5A3-3DE2CBB286D4}" type="pres">
      <dgm:prSet presAssocID="{E07DBF69-94B9-4AA3-8FD5-3682E33F11A6}" presName="node" presStyleLbl="node1" presStyleIdx="3" presStyleCnt="4">
        <dgm:presLayoutVars>
          <dgm:bulletEnabled val="1"/>
        </dgm:presLayoutVars>
      </dgm:prSet>
      <dgm:spPr/>
    </dgm:pt>
  </dgm:ptLst>
  <dgm:cxnLst>
    <dgm:cxn modelId="{0F122B05-24E7-44D0-A8B6-F2DFC7860612}" type="presOf" srcId="{46D0BE29-B90F-4C83-BA33-3C4D1A13635A}" destId="{7A20923A-48BF-450A-8015-B57B77D26A66}" srcOrd="0" destOrd="1" presId="urn:microsoft.com/office/officeart/2005/8/layout/hList6"/>
    <dgm:cxn modelId="{74B85B08-7F12-4C9E-985A-590F17EFBF30}" srcId="{1394BDA3-E102-4993-983F-D1C27C97EB9A}" destId="{F532FDF5-3E4D-49E6-BCB2-695F8D8C0CF8}" srcOrd="3" destOrd="0" parTransId="{0C0923C6-DDA2-4417-8421-AE9607D14DFB}" sibTransId="{F9F86536-8638-4E50-A1C8-DC5DDDC2F018}"/>
    <dgm:cxn modelId="{6B69BC0F-51FC-4E5B-8C2D-6793D4E84677}" type="presOf" srcId="{144F723D-7649-497F-9F6F-51FB64279A03}" destId="{9C1AFD1B-9070-4D5D-8363-C9F4BE0AC3F8}" srcOrd="0" destOrd="0" presId="urn:microsoft.com/office/officeart/2005/8/layout/hList6"/>
    <dgm:cxn modelId="{3F03F318-1839-4F06-B767-64E3C88DC585}" srcId="{EDB8A8BF-1DB8-4F86-ABE7-BCDC0739CEF5}" destId="{B88C9469-63B7-4EE3-B177-4B9CC7CB1B9E}" srcOrd="1" destOrd="0" parTransId="{F9BDA26F-2158-4534-BA8F-9D6600420557}" sibTransId="{E6D2AD85-521B-4DAC-956A-98F20CE99941}"/>
    <dgm:cxn modelId="{DDFC0421-510C-4481-94BA-A46CCCE494B4}" type="presOf" srcId="{F532FDF5-3E4D-49E6-BCB2-695F8D8C0CF8}" destId="{7A20923A-48BF-450A-8015-B57B77D26A66}" srcOrd="0" destOrd="4" presId="urn:microsoft.com/office/officeart/2005/8/layout/hList6"/>
    <dgm:cxn modelId="{4A2DD826-6FDE-4FC3-89E6-93ECF868A474}" type="presOf" srcId="{0DC5FB8B-7BA0-489F-9FE4-B3B58D7FB84A}" destId="{9C1AFD1B-9070-4D5D-8363-C9F4BE0AC3F8}" srcOrd="0" destOrd="4" presId="urn:microsoft.com/office/officeart/2005/8/layout/hList6"/>
    <dgm:cxn modelId="{04651C28-4B80-46C7-A158-4B0ABFC8C4F2}" srcId="{EDB8A8BF-1DB8-4F86-ABE7-BCDC0739CEF5}" destId="{1394BDA3-E102-4993-983F-D1C27C97EB9A}" srcOrd="0" destOrd="0" parTransId="{F3FD0028-F778-4CD8-B483-15851A67C9B7}" sibTransId="{B8EFE0EF-E010-4DEC-80B8-79440782E00E}"/>
    <dgm:cxn modelId="{3E35B635-1DF0-4FB2-A73D-1D3D428AADED}" type="presOf" srcId="{E07DBF69-94B9-4AA3-8FD5-3682E33F11A6}" destId="{11C416ED-99A0-445A-A5A3-3DE2CBB286D4}" srcOrd="0" destOrd="0" presId="urn:microsoft.com/office/officeart/2005/8/layout/hList6"/>
    <dgm:cxn modelId="{302DA740-8ABB-440C-A53D-60DFEB593E2A}" srcId="{144F723D-7649-497F-9F6F-51FB64279A03}" destId="{990355E0-F58C-47BB-A7F2-B772E8674B30}" srcOrd="2" destOrd="0" parTransId="{F0EF6640-5B99-4494-A1DC-E73D87BBB01D}" sibTransId="{B4FDAFE9-B9C7-492B-BAA1-F9673F87999E}"/>
    <dgm:cxn modelId="{38E8A942-2851-4E27-B21B-D617857A0A21}" type="presOf" srcId="{11876A6B-56C9-4018-AA43-ED8667A7D357}" destId="{11C416ED-99A0-445A-A5A3-3DE2CBB286D4}" srcOrd="0" destOrd="2" presId="urn:microsoft.com/office/officeart/2005/8/layout/hList6"/>
    <dgm:cxn modelId="{2B594448-6C3A-4116-933B-316C23606516}" srcId="{E07DBF69-94B9-4AA3-8FD5-3682E33F11A6}" destId="{99AA90EE-0094-4338-83A4-B80FEA5189E3}" srcOrd="0" destOrd="0" parTransId="{C06A88DB-9A98-4AA0-982B-D6B21AD40FE3}" sibTransId="{76B03CE7-BFB6-4B58-A22B-79ED4736C1B0}"/>
    <dgm:cxn modelId="{0C0FCB52-F862-444E-90CE-58432F28C80C}" type="presOf" srcId="{990355E0-F58C-47BB-A7F2-B772E8674B30}" destId="{9C1AFD1B-9070-4D5D-8363-C9F4BE0AC3F8}" srcOrd="0" destOrd="3" presId="urn:microsoft.com/office/officeart/2005/8/layout/hList6"/>
    <dgm:cxn modelId="{6BC7AB5E-40B1-4694-8E8B-EAAF6DD73595}" srcId="{1394BDA3-E102-4993-983F-D1C27C97EB9A}" destId="{433049D4-3640-41EB-8047-30D08D6E4582}" srcOrd="2" destOrd="0" parTransId="{72CB0DE4-53CB-41AD-87B0-388F14DCD3E3}" sibTransId="{72FF005C-A5EF-41EF-BF0A-B8B9B41DBF6F}"/>
    <dgm:cxn modelId="{26904162-CD21-4164-AEE9-7D37473F774F}" type="presOf" srcId="{74791AC8-1A9A-44AA-9A81-00C61BC1658A}" destId="{9C1AFD1B-9070-4D5D-8363-C9F4BE0AC3F8}" srcOrd="0" destOrd="1" presId="urn:microsoft.com/office/officeart/2005/8/layout/hList6"/>
    <dgm:cxn modelId="{C7DAE062-8103-4500-B487-9E8CED94026E}" type="presOf" srcId="{B88C9469-63B7-4EE3-B177-4B9CC7CB1B9E}" destId="{C6585C57-B237-435C-8078-FC2868048645}" srcOrd="0" destOrd="0" presId="urn:microsoft.com/office/officeart/2005/8/layout/hList6"/>
    <dgm:cxn modelId="{A3FF9064-8C51-4A34-A331-A582D908E60E}" srcId="{144F723D-7649-497F-9F6F-51FB64279A03}" destId="{9D357AD2-DA56-424C-9015-3A485B7F627A}" srcOrd="4" destOrd="0" parTransId="{492E8C79-CA48-45C8-BED7-14E668AAC5EB}" sibTransId="{8EFBE42E-6D81-482D-BF01-87D054FC22FC}"/>
    <dgm:cxn modelId="{43AA9065-B3F3-4B7C-8D46-1738779784B3}" srcId="{EDB8A8BF-1DB8-4F86-ABE7-BCDC0739CEF5}" destId="{144F723D-7649-497F-9F6F-51FB64279A03}" srcOrd="2" destOrd="0" parTransId="{FA325AC8-FCD7-4AFB-BDF9-5BC4993C9212}" sibTransId="{84C3E68D-E1DD-448C-81EA-6B705105EC6A}"/>
    <dgm:cxn modelId="{F6CAEF67-6B7E-40D6-8196-6C99183CABA6}" srcId="{144F723D-7649-497F-9F6F-51FB64279A03}" destId="{0DC5FB8B-7BA0-489F-9FE4-B3B58D7FB84A}" srcOrd="3" destOrd="0" parTransId="{ABEFDF18-BD04-4A59-A581-17AA1B7E73CA}" sibTransId="{36A24F83-5D6A-4957-8DF2-CA3EBF73CBC2}"/>
    <dgm:cxn modelId="{AA8EB06E-8400-4926-BC94-D14241CE1CA5}" type="presOf" srcId="{4B24A4BD-67A5-412F-B68F-E7F4D3DEA4D2}" destId="{C6585C57-B237-435C-8078-FC2868048645}" srcOrd="0" destOrd="4" presId="urn:microsoft.com/office/officeart/2005/8/layout/hList6"/>
    <dgm:cxn modelId="{5EDB4C77-39AE-498E-89DD-3BA7CDECC5DE}" type="presOf" srcId="{1394BDA3-E102-4993-983F-D1C27C97EB9A}" destId="{7A20923A-48BF-450A-8015-B57B77D26A66}" srcOrd="0" destOrd="0" presId="urn:microsoft.com/office/officeart/2005/8/layout/hList6"/>
    <dgm:cxn modelId="{2936EC79-6FBB-471F-B022-0B3593D90113}" type="presOf" srcId="{9D357AD2-DA56-424C-9015-3A485B7F627A}" destId="{9C1AFD1B-9070-4D5D-8363-C9F4BE0AC3F8}" srcOrd="0" destOrd="5" presId="urn:microsoft.com/office/officeart/2005/8/layout/hList6"/>
    <dgm:cxn modelId="{FA30A181-F474-4DE8-8BA1-08C0E080B558}" srcId="{E07DBF69-94B9-4AA3-8FD5-3682E33F11A6}" destId="{11876A6B-56C9-4018-AA43-ED8667A7D357}" srcOrd="1" destOrd="0" parTransId="{C9BE896E-0AB6-426C-AC3D-18E5CB302F8F}" sibTransId="{1551BC8A-09BE-49AE-BDA7-1B0513D9C165}"/>
    <dgm:cxn modelId="{39E80684-19B0-4C32-8118-162178380B78}" type="presOf" srcId="{9A235C5A-4791-4A4C-8588-9B4B5F41038B}" destId="{C6585C57-B237-435C-8078-FC2868048645}" srcOrd="0" destOrd="1" presId="urn:microsoft.com/office/officeart/2005/8/layout/hList6"/>
    <dgm:cxn modelId="{E4C1BF8A-BD13-4C58-ACD1-9B2150F11997}" type="presOf" srcId="{E2A06A79-2695-4B2B-A4EB-EA7978EB848B}" destId="{9C1AFD1B-9070-4D5D-8363-C9F4BE0AC3F8}" srcOrd="0" destOrd="2" presId="urn:microsoft.com/office/officeart/2005/8/layout/hList6"/>
    <dgm:cxn modelId="{AE72288F-D873-4869-9D1D-A0DE2D8C0B69}" srcId="{144F723D-7649-497F-9F6F-51FB64279A03}" destId="{74791AC8-1A9A-44AA-9A81-00C61BC1658A}" srcOrd="0" destOrd="0" parTransId="{4C0D8509-203A-49BC-80DE-75C841A70762}" sibTransId="{3F0D183B-5CCC-4353-AA4F-E96E18007DC2}"/>
    <dgm:cxn modelId="{47944199-C9CE-454A-87A0-A958B4A63E93}" srcId="{EDB8A8BF-1DB8-4F86-ABE7-BCDC0739CEF5}" destId="{E07DBF69-94B9-4AA3-8FD5-3682E33F11A6}" srcOrd="3" destOrd="0" parTransId="{5A3916B2-B91D-4C58-A3A5-229C6FFD3208}" sibTransId="{A1F83119-EFFA-4FD6-8A2A-587BCDD13D50}"/>
    <dgm:cxn modelId="{FF8C479F-7284-4074-AEB3-C48FFC906871}" srcId="{B88C9469-63B7-4EE3-B177-4B9CC7CB1B9E}" destId="{4B24A4BD-67A5-412F-B68F-E7F4D3DEA4D2}" srcOrd="3" destOrd="0" parTransId="{E0242A27-B818-454E-8C45-AFCB607678E7}" sibTransId="{F0198285-45E7-4CA0-AE15-FE654B41FFBE}"/>
    <dgm:cxn modelId="{180BBEA6-50D3-4286-BB4A-870BA54CD707}" srcId="{B88C9469-63B7-4EE3-B177-4B9CC7CB1B9E}" destId="{D3D96B7E-D044-4DC8-9F60-5D403F952032}" srcOrd="2" destOrd="0" parTransId="{C42D80D1-6DF6-4029-ABC3-A04A3D6CB506}" sibTransId="{53DA5A9D-FE59-4866-9211-568548CA2CD3}"/>
    <dgm:cxn modelId="{C058F4AC-4DCA-41FA-92E8-91AF596BD7BE}" srcId="{B88C9469-63B7-4EE3-B177-4B9CC7CB1B9E}" destId="{9A235C5A-4791-4A4C-8588-9B4B5F41038B}" srcOrd="0" destOrd="0" parTransId="{E51E407E-933B-493B-8FFB-91E294153583}" sibTransId="{8C051DAA-2123-4AD3-930A-B79D0B05D908}"/>
    <dgm:cxn modelId="{D15CE8AD-780D-4778-8A16-C083212BC076}" type="presOf" srcId="{D3D96B7E-D044-4DC8-9F60-5D403F952032}" destId="{C6585C57-B237-435C-8078-FC2868048645}" srcOrd="0" destOrd="3" presId="urn:microsoft.com/office/officeart/2005/8/layout/hList6"/>
    <dgm:cxn modelId="{16EF0EB9-2CEE-41DE-9016-8A6283CF8205}" srcId="{1394BDA3-E102-4993-983F-D1C27C97EB9A}" destId="{46D0BE29-B90F-4C83-BA33-3C4D1A13635A}" srcOrd="0" destOrd="0" parTransId="{35CF19AE-66EC-4DC7-99A7-1F0BFE9CCA2C}" sibTransId="{F05EA00F-22D8-45BF-99AF-971A619DBE03}"/>
    <dgm:cxn modelId="{B08201BE-8C7F-475F-8A88-AD7164261CFC}" srcId="{B88C9469-63B7-4EE3-B177-4B9CC7CB1B9E}" destId="{516ED1ED-810F-4C08-8971-8538756E7E09}" srcOrd="1" destOrd="0" parTransId="{7680C38B-7DDF-43FE-A238-840D6E959B0B}" sibTransId="{43B2BF5F-C6A9-4C71-AA96-3FF7D78F2259}"/>
    <dgm:cxn modelId="{1EBEA5C7-45BA-4A9E-9E08-03D3343C255D}" type="presOf" srcId="{EDB8A8BF-1DB8-4F86-ABE7-BCDC0739CEF5}" destId="{7DB6DE41-9109-4360-B5D0-1F2ECB036C6A}" srcOrd="0" destOrd="0" presId="urn:microsoft.com/office/officeart/2005/8/layout/hList6"/>
    <dgm:cxn modelId="{95BA8CD5-0EC9-4817-9497-F7322B13B88B}" type="presOf" srcId="{433049D4-3640-41EB-8047-30D08D6E4582}" destId="{7A20923A-48BF-450A-8015-B57B77D26A66}" srcOrd="0" destOrd="3" presId="urn:microsoft.com/office/officeart/2005/8/layout/hList6"/>
    <dgm:cxn modelId="{B598F6E2-BAF9-4AE1-A0E0-61F7D601B458}" srcId="{1394BDA3-E102-4993-983F-D1C27C97EB9A}" destId="{960B6870-B4FA-424C-9EF0-6D02BB82936B}" srcOrd="1" destOrd="0" parTransId="{8309EDA1-75B6-45EE-81C8-98EB52988536}" sibTransId="{8038EB46-3D6C-41AE-9242-806F7DCD354F}"/>
    <dgm:cxn modelId="{D56640EA-5847-4461-AC9E-CC62B6F935C5}" srcId="{144F723D-7649-497F-9F6F-51FB64279A03}" destId="{E2A06A79-2695-4B2B-A4EB-EA7978EB848B}" srcOrd="1" destOrd="0" parTransId="{B9A71DD6-6DA2-42BB-BD7E-027ECE706E82}" sibTransId="{04A17AC6-E0C9-401B-848F-0ED8F61B3584}"/>
    <dgm:cxn modelId="{5F9AA1EB-1B55-42D8-92C7-B9F8111CC46D}" type="presOf" srcId="{99AA90EE-0094-4338-83A4-B80FEA5189E3}" destId="{11C416ED-99A0-445A-A5A3-3DE2CBB286D4}" srcOrd="0" destOrd="1" presId="urn:microsoft.com/office/officeart/2005/8/layout/hList6"/>
    <dgm:cxn modelId="{687CC0F2-E599-4D8E-A1DA-DCFC9860AFF8}" type="presOf" srcId="{516ED1ED-810F-4C08-8971-8538756E7E09}" destId="{C6585C57-B237-435C-8078-FC2868048645}" srcOrd="0" destOrd="2" presId="urn:microsoft.com/office/officeart/2005/8/layout/hList6"/>
    <dgm:cxn modelId="{62FE1CFF-B69F-4797-B360-8C9596A73A46}" type="presOf" srcId="{960B6870-B4FA-424C-9EF0-6D02BB82936B}" destId="{7A20923A-48BF-450A-8015-B57B77D26A66}" srcOrd="0" destOrd="2" presId="urn:microsoft.com/office/officeart/2005/8/layout/hList6"/>
    <dgm:cxn modelId="{B9D7B7D5-1C02-405C-8C0A-6EDEDC0ED41D}" type="presParOf" srcId="{7DB6DE41-9109-4360-B5D0-1F2ECB036C6A}" destId="{7A20923A-48BF-450A-8015-B57B77D26A66}" srcOrd="0" destOrd="0" presId="urn:microsoft.com/office/officeart/2005/8/layout/hList6"/>
    <dgm:cxn modelId="{848E2C13-2D6A-4097-9E39-0043F5CFB8F5}" type="presParOf" srcId="{7DB6DE41-9109-4360-B5D0-1F2ECB036C6A}" destId="{A7E9B885-E5BF-4557-AACE-7253465CFA37}" srcOrd="1" destOrd="0" presId="urn:microsoft.com/office/officeart/2005/8/layout/hList6"/>
    <dgm:cxn modelId="{936E29C0-C15B-4894-B307-EAEA3E0845EE}" type="presParOf" srcId="{7DB6DE41-9109-4360-B5D0-1F2ECB036C6A}" destId="{C6585C57-B237-435C-8078-FC2868048645}" srcOrd="2" destOrd="0" presId="urn:microsoft.com/office/officeart/2005/8/layout/hList6"/>
    <dgm:cxn modelId="{8A1D014D-C534-4CE0-A2ED-D6A2C21E42DF}" type="presParOf" srcId="{7DB6DE41-9109-4360-B5D0-1F2ECB036C6A}" destId="{39455BB5-6753-4F47-831A-0CD24B2A1E56}" srcOrd="3" destOrd="0" presId="urn:microsoft.com/office/officeart/2005/8/layout/hList6"/>
    <dgm:cxn modelId="{5B77E2B0-4914-44AA-A165-C18F6B5122F8}" type="presParOf" srcId="{7DB6DE41-9109-4360-B5D0-1F2ECB036C6A}" destId="{9C1AFD1B-9070-4D5D-8363-C9F4BE0AC3F8}" srcOrd="4" destOrd="0" presId="urn:microsoft.com/office/officeart/2005/8/layout/hList6"/>
    <dgm:cxn modelId="{EE19CD6C-8890-46FF-B352-1DD33FEB7242}" type="presParOf" srcId="{7DB6DE41-9109-4360-B5D0-1F2ECB036C6A}" destId="{866AD542-1B88-4CE1-ACCF-A16293F19342}" srcOrd="5" destOrd="0" presId="urn:microsoft.com/office/officeart/2005/8/layout/hList6"/>
    <dgm:cxn modelId="{C23E769F-E5BF-4CC2-A55A-61F3EAE3733A}" type="presParOf" srcId="{7DB6DE41-9109-4360-B5D0-1F2ECB036C6A}" destId="{11C416ED-99A0-445A-A5A3-3DE2CBB286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B8A8BF-1DB8-4F86-ABE7-BCDC0739CEF5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1394BDA3-E102-4993-983F-D1C27C97EB9A}">
      <dgm:prSet custT="1"/>
      <dgm:spPr>
        <a:solidFill>
          <a:srgbClr val="E78A67"/>
        </a:solidFill>
      </dgm:spPr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(AFM)</a:t>
          </a:r>
        </a:p>
      </dgm:t>
    </dgm:pt>
    <dgm:pt modelId="{F3FD0028-F778-4CD8-B483-15851A67C9B7}" type="parTrans" cxnId="{04651C28-4B80-46C7-A158-4B0ABFC8C4F2}">
      <dgm:prSet/>
      <dgm:spPr/>
      <dgm:t>
        <a:bodyPr/>
        <a:lstStyle/>
        <a:p>
          <a:endParaRPr lang="cs-CZ"/>
        </a:p>
      </dgm:t>
    </dgm:pt>
    <dgm:pt modelId="{B8EFE0EF-E010-4DEC-80B8-79440782E00E}" type="sibTrans" cxnId="{04651C28-4B80-46C7-A158-4B0ABFC8C4F2}">
      <dgm:prSet/>
      <dgm:spPr/>
      <dgm:t>
        <a:bodyPr/>
        <a:lstStyle/>
        <a:p>
          <a:endParaRPr lang="cs-CZ"/>
        </a:p>
      </dgm:t>
    </dgm:pt>
    <dgm:pt modelId="{46D0BE29-B90F-4C83-BA33-3C4D1A13635A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35CF19AE-66EC-4DC7-99A7-1F0BFE9CCA2C}" type="parTrans" cxnId="{16EF0EB9-2CEE-41DE-9016-8A6283CF8205}">
      <dgm:prSet/>
      <dgm:spPr/>
      <dgm:t>
        <a:bodyPr/>
        <a:lstStyle/>
        <a:p>
          <a:endParaRPr lang="cs-CZ"/>
        </a:p>
      </dgm:t>
    </dgm:pt>
    <dgm:pt modelId="{F05EA00F-22D8-45BF-99AF-971A619DBE03}" type="sibTrans" cxnId="{16EF0EB9-2CEE-41DE-9016-8A6283CF8205}">
      <dgm:prSet/>
      <dgm:spPr/>
      <dgm:t>
        <a:bodyPr/>
        <a:lstStyle/>
        <a:p>
          <a:endParaRPr lang="cs-CZ"/>
        </a:p>
      </dgm:t>
    </dgm:pt>
    <dgm:pt modelId="{B88C9469-63B7-4EE3-B177-4B9CC7CB1B9E}">
      <dgm:prSet custT="1"/>
      <dgm:spPr/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Theranostic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approach</a:t>
          </a:r>
          <a:endParaRPr lang="cs-CZ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F9BDA26F-2158-4534-BA8F-9D6600420557}" type="parTrans" cxnId="{3F03F318-1839-4F06-B767-64E3C88DC585}">
      <dgm:prSet/>
      <dgm:spPr/>
      <dgm:t>
        <a:bodyPr/>
        <a:lstStyle/>
        <a:p>
          <a:endParaRPr lang="cs-CZ"/>
        </a:p>
      </dgm:t>
    </dgm:pt>
    <dgm:pt modelId="{E6D2AD85-521B-4DAC-956A-98F20CE99941}" type="sibTrans" cxnId="{3F03F318-1839-4F06-B767-64E3C88DC585}">
      <dgm:prSet/>
      <dgm:spPr/>
      <dgm:t>
        <a:bodyPr/>
        <a:lstStyle/>
        <a:p>
          <a:endParaRPr lang="cs-CZ"/>
        </a:p>
      </dgm:t>
    </dgm:pt>
    <dgm:pt modelId="{9A235C5A-4791-4A4C-8588-9B4B5F41038B}">
      <dgm:prSet custT="1"/>
      <dgm:spPr/>
      <dgm:t>
        <a:bodyPr/>
        <a:lstStyle/>
        <a:p>
          <a:endParaRPr lang="cs-CZ" sz="1600" dirty="0"/>
        </a:p>
      </dgm:t>
    </dgm:pt>
    <dgm:pt modelId="{E51E407E-933B-493B-8FFB-91E294153583}" type="parTrans" cxnId="{C058F4AC-4DCA-41FA-92E8-91AF596BD7BE}">
      <dgm:prSet/>
      <dgm:spPr/>
      <dgm:t>
        <a:bodyPr/>
        <a:lstStyle/>
        <a:p>
          <a:endParaRPr lang="cs-CZ"/>
        </a:p>
      </dgm:t>
    </dgm:pt>
    <dgm:pt modelId="{8C051DAA-2123-4AD3-930A-B79D0B05D908}" type="sibTrans" cxnId="{C058F4AC-4DCA-41FA-92E8-91AF596BD7BE}">
      <dgm:prSet/>
      <dgm:spPr/>
      <dgm:t>
        <a:bodyPr/>
        <a:lstStyle/>
        <a:p>
          <a:endParaRPr lang="cs-CZ"/>
        </a:p>
      </dgm:t>
    </dgm:pt>
    <dgm:pt modelId="{4B24A4BD-67A5-412F-B68F-E7F4D3DEA4D2}">
      <dgm:prSet custT="1"/>
      <dgm:spPr/>
      <dgm:t>
        <a:bodyPr/>
        <a:lstStyle/>
        <a:p>
          <a:r>
            <a:rPr lang="cs-CZ" sz="1600" dirty="0" err="1"/>
            <a:t>Ellipticine-loaded</a:t>
          </a:r>
          <a:r>
            <a:rPr lang="cs-CZ" sz="1600" dirty="0"/>
            <a:t> </a:t>
          </a:r>
          <a:r>
            <a:rPr lang="cs-CZ" sz="1600" dirty="0" err="1"/>
            <a:t>TNPs</a:t>
          </a:r>
          <a:r>
            <a:rPr lang="cs-CZ" sz="1600" dirty="0"/>
            <a:t> (</a:t>
          </a:r>
          <a:r>
            <a:rPr lang="cs-CZ" sz="1600" dirty="0" err="1"/>
            <a:t>Elli@TNPs</a:t>
          </a:r>
          <a:r>
            <a:rPr lang="cs-CZ" sz="1600" dirty="0"/>
            <a:t>)</a:t>
          </a:r>
        </a:p>
      </dgm:t>
    </dgm:pt>
    <dgm:pt modelId="{E0242A27-B818-454E-8C45-AFCB607678E7}" type="parTrans" cxnId="{FF8C479F-7284-4074-AEB3-C48FFC906871}">
      <dgm:prSet/>
      <dgm:spPr/>
      <dgm:t>
        <a:bodyPr/>
        <a:lstStyle/>
        <a:p>
          <a:endParaRPr lang="cs-CZ"/>
        </a:p>
      </dgm:t>
    </dgm:pt>
    <dgm:pt modelId="{F0198285-45E7-4CA0-AE15-FE654B41FFBE}" type="sibTrans" cxnId="{FF8C479F-7284-4074-AEB3-C48FFC906871}">
      <dgm:prSet/>
      <dgm:spPr/>
      <dgm:t>
        <a:bodyPr/>
        <a:lstStyle/>
        <a:p>
          <a:endParaRPr lang="cs-CZ"/>
        </a:p>
      </dgm:t>
    </dgm:pt>
    <dgm:pt modelId="{144F723D-7649-497F-9F6F-51FB64279A03}">
      <dgm:prSet custT="1"/>
      <dgm:spPr/>
      <dgm:t>
        <a:bodyPr/>
        <a:lstStyle/>
        <a:p>
          <a:r>
            <a:rPr lang="cs-CZ" sz="2000" b="1" dirty="0"/>
            <a:t>Brain </a:t>
          </a:r>
          <a:r>
            <a:rPr lang="cs-CZ" sz="2000" b="1" dirty="0" err="1"/>
            <a:t>delivery</a:t>
          </a:r>
          <a:endParaRPr lang="cs-CZ" sz="2000" b="1" dirty="0"/>
        </a:p>
      </dgm:t>
    </dgm:pt>
    <dgm:pt modelId="{FA325AC8-FCD7-4AFB-BDF9-5BC4993C9212}" type="parTrans" cxnId="{43AA9065-B3F3-4B7C-8D46-1738779784B3}">
      <dgm:prSet/>
      <dgm:spPr/>
      <dgm:t>
        <a:bodyPr/>
        <a:lstStyle/>
        <a:p>
          <a:endParaRPr lang="cs-CZ"/>
        </a:p>
      </dgm:t>
    </dgm:pt>
    <dgm:pt modelId="{84C3E68D-E1DD-448C-81EA-6B705105EC6A}" type="sibTrans" cxnId="{43AA9065-B3F3-4B7C-8D46-1738779784B3}">
      <dgm:prSet/>
      <dgm:spPr/>
      <dgm:t>
        <a:bodyPr/>
        <a:lstStyle/>
        <a:p>
          <a:endParaRPr lang="cs-CZ"/>
        </a:p>
      </dgm:t>
    </dgm:pt>
    <dgm:pt modelId="{74791AC8-1A9A-44AA-9A81-00C61BC1658A}">
      <dgm:prSet/>
      <dgm:spPr/>
      <dgm:t>
        <a:bodyPr/>
        <a:lstStyle/>
        <a:p>
          <a:endParaRPr lang="cs-CZ" sz="1400" dirty="0"/>
        </a:p>
      </dgm:t>
    </dgm:pt>
    <dgm:pt modelId="{4C0D8509-203A-49BC-80DE-75C841A70762}" type="parTrans" cxnId="{AE72288F-D873-4869-9D1D-A0DE2D8C0B69}">
      <dgm:prSet/>
      <dgm:spPr/>
      <dgm:t>
        <a:bodyPr/>
        <a:lstStyle/>
        <a:p>
          <a:endParaRPr lang="cs-CZ"/>
        </a:p>
      </dgm:t>
    </dgm:pt>
    <dgm:pt modelId="{3F0D183B-5CCC-4353-AA4F-E96E18007DC2}" type="sibTrans" cxnId="{AE72288F-D873-4869-9D1D-A0DE2D8C0B69}">
      <dgm:prSet/>
      <dgm:spPr/>
      <dgm:t>
        <a:bodyPr/>
        <a:lstStyle/>
        <a:p>
          <a:endParaRPr lang="cs-CZ"/>
        </a:p>
      </dgm:t>
    </dgm:pt>
    <dgm:pt modelId="{E07DBF69-94B9-4AA3-8FD5-3682E33F11A6}">
      <dgm:prSet custT="1"/>
      <dgm:spPr/>
      <dgm:t>
        <a:bodyPr/>
        <a:lstStyle/>
        <a:p>
          <a:r>
            <a:rPr lang="cs-CZ" sz="2000" b="1" dirty="0" err="1"/>
            <a:t>Cancer</a:t>
          </a:r>
          <a:r>
            <a:rPr lang="cs-CZ" sz="2000" b="1" dirty="0"/>
            <a:t> </a:t>
          </a:r>
          <a:r>
            <a:rPr lang="cs-CZ" sz="2000" b="1" dirty="0" err="1"/>
            <a:t>therapy</a:t>
          </a:r>
          <a:r>
            <a:rPr lang="cs-CZ" sz="2000" b="1" dirty="0"/>
            <a:t> </a:t>
          </a:r>
          <a:r>
            <a:rPr lang="cs-CZ" sz="2000" b="1" dirty="0" err="1"/>
            <a:t>with</a:t>
          </a:r>
          <a:r>
            <a:rPr lang="cs-CZ" sz="2000" b="1" dirty="0"/>
            <a:t> </a:t>
          </a:r>
          <a:r>
            <a:rPr lang="cs-CZ" sz="2000" b="1" dirty="0" err="1"/>
            <a:t>apoptotic</a:t>
          </a:r>
          <a:r>
            <a:rPr lang="cs-CZ" sz="2000" b="1" dirty="0"/>
            <a:t> protein cytochrome c (CYT)</a:t>
          </a:r>
        </a:p>
      </dgm:t>
    </dgm:pt>
    <dgm:pt modelId="{5A3916B2-B91D-4C58-A3A5-229C6FFD3208}" type="parTrans" cxnId="{47944199-C9CE-454A-87A0-A958B4A63E93}">
      <dgm:prSet/>
      <dgm:spPr/>
      <dgm:t>
        <a:bodyPr/>
        <a:lstStyle/>
        <a:p>
          <a:endParaRPr lang="cs-CZ"/>
        </a:p>
      </dgm:t>
    </dgm:pt>
    <dgm:pt modelId="{A1F83119-EFFA-4FD6-8A2A-587BCDD13D50}" type="sibTrans" cxnId="{47944199-C9CE-454A-87A0-A958B4A63E93}">
      <dgm:prSet/>
      <dgm:spPr/>
      <dgm:t>
        <a:bodyPr/>
        <a:lstStyle/>
        <a:p>
          <a:endParaRPr lang="cs-CZ"/>
        </a:p>
      </dgm:t>
    </dgm:pt>
    <dgm:pt modelId="{99AA90EE-0094-4338-83A4-B80FEA5189E3}">
      <dgm:prSet custT="1"/>
      <dgm:spPr/>
      <dgm:t>
        <a:bodyPr/>
        <a:lstStyle/>
        <a:p>
          <a:r>
            <a:rPr lang="cs-CZ" sz="1600" dirty="0"/>
            <a:t>Bio-</a:t>
          </a:r>
          <a:r>
            <a:rPr lang="cs-CZ" sz="1600" dirty="0" err="1"/>
            <a:t>inspired</a:t>
          </a:r>
          <a:r>
            <a:rPr lang="cs-CZ" sz="1600" dirty="0"/>
            <a:t> lipid </a:t>
          </a:r>
          <a:r>
            <a:rPr lang="cs-CZ" sz="1600" dirty="0" err="1"/>
            <a:t>nanoparticles</a:t>
          </a:r>
          <a:r>
            <a:rPr lang="cs-CZ" sz="1600" dirty="0"/>
            <a:t> </a:t>
          </a:r>
          <a:r>
            <a:rPr lang="cs-CZ" sz="1600" dirty="0" err="1"/>
            <a:t>with</a:t>
          </a:r>
          <a:r>
            <a:rPr lang="cs-CZ" sz="1600" dirty="0"/>
            <a:t> </a:t>
          </a:r>
          <a:r>
            <a:rPr lang="cs-CZ" sz="1600" dirty="0" err="1"/>
            <a:t>cardiolipin</a:t>
          </a:r>
          <a:r>
            <a:rPr lang="cs-CZ" sz="1600" dirty="0"/>
            <a:t> (CYT CL-</a:t>
          </a:r>
          <a:r>
            <a:rPr lang="cs-CZ" sz="1600" dirty="0" err="1"/>
            <a:t>LNPs</a:t>
          </a:r>
          <a:r>
            <a:rPr lang="cs-CZ" sz="1600" dirty="0"/>
            <a:t>)</a:t>
          </a:r>
        </a:p>
      </dgm:t>
    </dgm:pt>
    <dgm:pt modelId="{C06A88DB-9A98-4AA0-982B-D6B21AD40FE3}" type="parTrans" cxnId="{2B594448-6C3A-4116-933B-316C23606516}">
      <dgm:prSet/>
      <dgm:spPr/>
      <dgm:t>
        <a:bodyPr/>
        <a:lstStyle/>
        <a:p>
          <a:endParaRPr lang="cs-CZ"/>
        </a:p>
      </dgm:t>
    </dgm:pt>
    <dgm:pt modelId="{76B03CE7-BFB6-4B58-A22B-79ED4736C1B0}" type="sibTrans" cxnId="{2B594448-6C3A-4116-933B-316C23606516}">
      <dgm:prSet/>
      <dgm:spPr/>
      <dgm:t>
        <a:bodyPr/>
        <a:lstStyle/>
        <a:p>
          <a:endParaRPr lang="cs-CZ"/>
        </a:p>
      </dgm:t>
    </dgm:pt>
    <dgm:pt modelId="{11876A6B-56C9-4018-AA43-ED8667A7D357}">
      <dgm:prSet custT="1"/>
      <dgm:spPr/>
      <dgm:t>
        <a:bodyPr/>
        <a:lstStyle/>
        <a:p>
          <a:r>
            <a:rPr lang="cs-CZ" sz="1600" dirty="0"/>
            <a:t>Bio-</a:t>
          </a:r>
          <a:r>
            <a:rPr lang="cs-CZ" sz="1600" dirty="0" err="1"/>
            <a:t>inspired</a:t>
          </a:r>
          <a:r>
            <a:rPr lang="cs-CZ" sz="1600" dirty="0"/>
            <a:t> lipid </a:t>
          </a:r>
          <a:r>
            <a:rPr lang="cs-CZ" sz="1600" dirty="0" err="1"/>
            <a:t>nanoparticles</a:t>
          </a:r>
          <a:r>
            <a:rPr lang="cs-CZ" sz="1600" dirty="0"/>
            <a:t> </a:t>
          </a:r>
          <a:r>
            <a:rPr lang="cs-CZ" sz="1600" dirty="0" err="1"/>
            <a:t>with</a:t>
          </a:r>
          <a:r>
            <a:rPr lang="cs-CZ" sz="1600" dirty="0"/>
            <a:t> 1,2-dioleoyl-sn-glycero-3-phosphate (CYT EM-</a:t>
          </a:r>
          <a:r>
            <a:rPr lang="cs-CZ" sz="1600" dirty="0" err="1"/>
            <a:t>LNPs</a:t>
          </a:r>
          <a:r>
            <a:rPr lang="cs-CZ" sz="1600" dirty="0"/>
            <a:t>)</a:t>
          </a:r>
        </a:p>
      </dgm:t>
    </dgm:pt>
    <dgm:pt modelId="{C9BE896E-0AB6-426C-AC3D-18E5CB302F8F}" type="parTrans" cxnId="{FA30A181-F474-4DE8-8BA1-08C0E080B558}">
      <dgm:prSet/>
      <dgm:spPr/>
      <dgm:t>
        <a:bodyPr/>
        <a:lstStyle/>
        <a:p>
          <a:endParaRPr lang="cs-CZ"/>
        </a:p>
      </dgm:t>
    </dgm:pt>
    <dgm:pt modelId="{1551BC8A-09BE-49AE-BDA7-1B0513D9C165}" type="sibTrans" cxnId="{FA30A181-F474-4DE8-8BA1-08C0E080B558}">
      <dgm:prSet/>
      <dgm:spPr/>
      <dgm:t>
        <a:bodyPr/>
        <a:lstStyle/>
        <a:p>
          <a:endParaRPr lang="cs-CZ"/>
        </a:p>
      </dgm:t>
    </dgm:pt>
    <dgm:pt modelId="{960B6870-B4FA-424C-9EF0-6D02BB82936B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8309EDA1-75B6-45EE-81C8-98EB52988536}" type="parTrans" cxnId="{B598F6E2-BAF9-4AE1-A0E0-61F7D601B458}">
      <dgm:prSet/>
      <dgm:spPr/>
      <dgm:t>
        <a:bodyPr/>
        <a:lstStyle/>
        <a:p>
          <a:endParaRPr lang="cs-CZ"/>
        </a:p>
      </dgm:t>
    </dgm:pt>
    <dgm:pt modelId="{8038EB46-3D6C-41AE-9242-806F7DCD354F}" type="sibTrans" cxnId="{B598F6E2-BAF9-4AE1-A0E0-61F7D601B458}">
      <dgm:prSet/>
      <dgm:spPr/>
      <dgm:t>
        <a:bodyPr/>
        <a:lstStyle/>
        <a:p>
          <a:endParaRPr lang="cs-CZ"/>
        </a:p>
      </dgm:t>
    </dgm:pt>
    <dgm:pt modelId="{433049D4-3640-41EB-8047-30D08D6E4582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72CB0DE4-53CB-41AD-87B0-388F14DCD3E3}" type="parTrans" cxnId="{6BC7AB5E-40B1-4694-8E8B-EAAF6DD73595}">
      <dgm:prSet/>
      <dgm:spPr/>
      <dgm:t>
        <a:bodyPr/>
        <a:lstStyle/>
        <a:p>
          <a:endParaRPr lang="cs-CZ"/>
        </a:p>
      </dgm:t>
    </dgm:pt>
    <dgm:pt modelId="{72FF005C-A5EF-41EF-BF0A-B8B9B41DBF6F}" type="sibTrans" cxnId="{6BC7AB5E-40B1-4694-8E8B-EAAF6DD73595}">
      <dgm:prSet/>
      <dgm:spPr/>
      <dgm:t>
        <a:bodyPr/>
        <a:lstStyle/>
        <a:p>
          <a:endParaRPr lang="cs-CZ"/>
        </a:p>
      </dgm:t>
    </dgm:pt>
    <dgm:pt modelId="{F532FDF5-3E4D-49E6-BCB2-695F8D8C0CF8}">
      <dgm:prSet custT="1"/>
      <dgm:spPr>
        <a:solidFill>
          <a:srgbClr val="E78A67"/>
        </a:solidFill>
      </dgm:spPr>
      <dgm:t>
        <a:bodyPr/>
        <a:lstStyle/>
        <a:p>
          <a:r>
            <a:rPr lang="cs-CZ" sz="1600" dirty="0"/>
            <a:t>AFM </a:t>
          </a:r>
          <a:r>
            <a:rPr lang="cs-CZ" sz="1600" dirty="0" err="1"/>
            <a:t>for</a:t>
          </a:r>
          <a:r>
            <a:rPr lang="cs-CZ" sz="1600" dirty="0"/>
            <a:t> </a:t>
          </a:r>
          <a:r>
            <a:rPr lang="cs-CZ" sz="1600" dirty="0" err="1"/>
            <a:t>nanoparticles</a:t>
          </a:r>
          <a:endParaRPr lang="cs-CZ" sz="1600" dirty="0"/>
        </a:p>
      </dgm:t>
    </dgm:pt>
    <dgm:pt modelId="{0C0923C6-DDA2-4417-8421-AE9607D14DFB}" type="parTrans" cxnId="{74B85B08-7F12-4C9E-985A-590F17EFBF30}">
      <dgm:prSet/>
      <dgm:spPr/>
      <dgm:t>
        <a:bodyPr/>
        <a:lstStyle/>
        <a:p>
          <a:endParaRPr lang="cs-CZ"/>
        </a:p>
      </dgm:t>
    </dgm:pt>
    <dgm:pt modelId="{F9F86536-8638-4E50-A1C8-DC5DDDC2F018}" type="sibTrans" cxnId="{74B85B08-7F12-4C9E-985A-590F17EFBF30}">
      <dgm:prSet/>
      <dgm:spPr/>
      <dgm:t>
        <a:bodyPr/>
        <a:lstStyle/>
        <a:p>
          <a:endParaRPr lang="cs-CZ"/>
        </a:p>
      </dgm:t>
    </dgm:pt>
    <dgm:pt modelId="{E2A06A79-2695-4B2B-A4EB-EA7978EB848B}">
      <dgm:prSet/>
      <dgm:spPr/>
      <dgm:t>
        <a:bodyPr/>
        <a:lstStyle/>
        <a:p>
          <a:endParaRPr lang="cs-CZ" sz="1400" dirty="0"/>
        </a:p>
      </dgm:t>
    </dgm:pt>
    <dgm:pt modelId="{B9A71DD6-6DA2-42BB-BD7E-027ECE706E82}" type="parTrans" cxnId="{D56640EA-5847-4461-AC9E-CC62B6F935C5}">
      <dgm:prSet/>
      <dgm:spPr/>
      <dgm:t>
        <a:bodyPr/>
        <a:lstStyle/>
        <a:p>
          <a:endParaRPr lang="cs-CZ"/>
        </a:p>
      </dgm:t>
    </dgm:pt>
    <dgm:pt modelId="{04A17AC6-E0C9-401B-848F-0ED8F61B3584}" type="sibTrans" cxnId="{D56640EA-5847-4461-AC9E-CC62B6F935C5}">
      <dgm:prSet/>
      <dgm:spPr/>
      <dgm:t>
        <a:bodyPr/>
        <a:lstStyle/>
        <a:p>
          <a:endParaRPr lang="cs-CZ"/>
        </a:p>
      </dgm:t>
    </dgm:pt>
    <dgm:pt modelId="{990355E0-F58C-47BB-A7F2-B772E8674B30}">
      <dgm:prSet/>
      <dgm:spPr/>
      <dgm:t>
        <a:bodyPr/>
        <a:lstStyle/>
        <a:p>
          <a:endParaRPr lang="cs-CZ" sz="1400" dirty="0"/>
        </a:p>
      </dgm:t>
    </dgm:pt>
    <dgm:pt modelId="{F0EF6640-5B99-4494-A1DC-E73D87BBB01D}" type="parTrans" cxnId="{302DA740-8ABB-440C-A53D-60DFEB593E2A}">
      <dgm:prSet/>
      <dgm:spPr/>
      <dgm:t>
        <a:bodyPr/>
        <a:lstStyle/>
        <a:p>
          <a:endParaRPr lang="cs-CZ"/>
        </a:p>
      </dgm:t>
    </dgm:pt>
    <dgm:pt modelId="{B4FDAFE9-B9C7-492B-BAA1-F9673F87999E}" type="sibTrans" cxnId="{302DA740-8ABB-440C-A53D-60DFEB593E2A}">
      <dgm:prSet/>
      <dgm:spPr/>
      <dgm:t>
        <a:bodyPr/>
        <a:lstStyle/>
        <a:p>
          <a:endParaRPr lang="cs-CZ"/>
        </a:p>
      </dgm:t>
    </dgm:pt>
    <dgm:pt modelId="{0DC5FB8B-7BA0-489F-9FE4-B3B58D7FB84A}">
      <dgm:prSet/>
      <dgm:spPr/>
      <dgm:t>
        <a:bodyPr/>
        <a:lstStyle/>
        <a:p>
          <a:endParaRPr lang="cs-CZ" sz="1400" dirty="0"/>
        </a:p>
      </dgm:t>
    </dgm:pt>
    <dgm:pt modelId="{ABEFDF18-BD04-4A59-A581-17AA1B7E73CA}" type="parTrans" cxnId="{F6CAEF67-6B7E-40D6-8196-6C99183CABA6}">
      <dgm:prSet/>
      <dgm:spPr/>
      <dgm:t>
        <a:bodyPr/>
        <a:lstStyle/>
        <a:p>
          <a:endParaRPr lang="cs-CZ"/>
        </a:p>
      </dgm:t>
    </dgm:pt>
    <dgm:pt modelId="{36A24F83-5D6A-4957-8DF2-CA3EBF73CBC2}" type="sibTrans" cxnId="{F6CAEF67-6B7E-40D6-8196-6C99183CABA6}">
      <dgm:prSet/>
      <dgm:spPr/>
      <dgm:t>
        <a:bodyPr/>
        <a:lstStyle/>
        <a:p>
          <a:endParaRPr lang="cs-CZ"/>
        </a:p>
      </dgm:t>
    </dgm:pt>
    <dgm:pt modelId="{9D357AD2-DA56-424C-9015-3A485B7F627A}">
      <dgm:prSet custT="1"/>
      <dgm:spPr/>
      <dgm:t>
        <a:bodyPr/>
        <a:lstStyle/>
        <a:p>
          <a:r>
            <a:rPr lang="cs-CZ" sz="1600" dirty="0"/>
            <a:t>Solid lipid </a:t>
          </a:r>
          <a:r>
            <a:rPr lang="cs-CZ" sz="1600" dirty="0" err="1"/>
            <a:t>nanoparticles</a:t>
          </a:r>
          <a:r>
            <a:rPr lang="cs-CZ" sz="1600" dirty="0"/>
            <a:t> (</a:t>
          </a:r>
          <a:r>
            <a:rPr lang="cs-CZ" sz="1600" dirty="0" err="1"/>
            <a:t>SLNs</a:t>
          </a:r>
          <a:r>
            <a:rPr lang="cs-CZ" sz="1600" dirty="0"/>
            <a:t>)</a:t>
          </a:r>
        </a:p>
      </dgm:t>
    </dgm:pt>
    <dgm:pt modelId="{492E8C79-CA48-45C8-BED7-14E668AAC5EB}" type="parTrans" cxnId="{A3FF9064-8C51-4A34-A331-A582D908E60E}">
      <dgm:prSet/>
      <dgm:spPr/>
      <dgm:t>
        <a:bodyPr/>
        <a:lstStyle/>
        <a:p>
          <a:endParaRPr lang="cs-CZ"/>
        </a:p>
      </dgm:t>
    </dgm:pt>
    <dgm:pt modelId="{8EFBE42E-6D81-482D-BF01-87D054FC22FC}" type="sibTrans" cxnId="{A3FF9064-8C51-4A34-A331-A582D908E60E}">
      <dgm:prSet/>
      <dgm:spPr/>
      <dgm:t>
        <a:bodyPr/>
        <a:lstStyle/>
        <a:p>
          <a:endParaRPr lang="cs-CZ"/>
        </a:p>
      </dgm:t>
    </dgm:pt>
    <dgm:pt modelId="{516ED1ED-810F-4C08-8971-8538756E7E09}">
      <dgm:prSet custT="1"/>
      <dgm:spPr/>
      <dgm:t>
        <a:bodyPr/>
        <a:lstStyle/>
        <a:p>
          <a:endParaRPr lang="cs-CZ" sz="1600" dirty="0"/>
        </a:p>
      </dgm:t>
    </dgm:pt>
    <dgm:pt modelId="{7680C38B-7DDF-43FE-A238-840D6E959B0B}" type="parTrans" cxnId="{B08201BE-8C7F-475F-8A88-AD7164261CFC}">
      <dgm:prSet/>
      <dgm:spPr/>
      <dgm:t>
        <a:bodyPr/>
        <a:lstStyle/>
        <a:p>
          <a:endParaRPr lang="cs-CZ"/>
        </a:p>
      </dgm:t>
    </dgm:pt>
    <dgm:pt modelId="{43B2BF5F-C6A9-4C71-AA96-3FF7D78F2259}" type="sibTrans" cxnId="{B08201BE-8C7F-475F-8A88-AD7164261CFC}">
      <dgm:prSet/>
      <dgm:spPr/>
      <dgm:t>
        <a:bodyPr/>
        <a:lstStyle/>
        <a:p>
          <a:endParaRPr lang="cs-CZ"/>
        </a:p>
      </dgm:t>
    </dgm:pt>
    <dgm:pt modelId="{D3D96B7E-D044-4DC8-9F60-5D403F952032}">
      <dgm:prSet custT="1"/>
      <dgm:spPr/>
      <dgm:t>
        <a:bodyPr/>
        <a:lstStyle/>
        <a:p>
          <a:r>
            <a:rPr lang="cs-CZ" sz="1600" dirty="0"/>
            <a:t>MRI </a:t>
          </a:r>
          <a:r>
            <a:rPr lang="cs-CZ" sz="1600" dirty="0" err="1"/>
            <a:t>traceable</a:t>
          </a:r>
          <a:r>
            <a:rPr lang="cs-CZ" sz="1600" dirty="0"/>
            <a:t> </a:t>
          </a:r>
          <a:r>
            <a:rPr lang="cs-CZ" sz="1600" dirty="0" err="1"/>
            <a:t>therapeutic</a:t>
          </a:r>
          <a:r>
            <a:rPr lang="cs-CZ" sz="1600" dirty="0"/>
            <a:t> </a:t>
          </a:r>
          <a:r>
            <a:rPr lang="cs-CZ" sz="1600" dirty="0" err="1"/>
            <a:t>liposomes</a:t>
          </a:r>
          <a:r>
            <a:rPr lang="cs-CZ" sz="1600" dirty="0"/>
            <a:t> (</a:t>
          </a:r>
          <a:r>
            <a:rPr lang="cs-CZ" sz="1600" dirty="0" err="1"/>
            <a:t>TNPs</a:t>
          </a:r>
          <a:r>
            <a:rPr lang="cs-CZ" sz="1600" dirty="0"/>
            <a:t>)</a:t>
          </a:r>
        </a:p>
      </dgm:t>
    </dgm:pt>
    <dgm:pt modelId="{C42D80D1-6DF6-4029-ABC3-A04A3D6CB506}" type="parTrans" cxnId="{180BBEA6-50D3-4286-BB4A-870BA54CD707}">
      <dgm:prSet/>
      <dgm:spPr/>
      <dgm:t>
        <a:bodyPr/>
        <a:lstStyle/>
        <a:p>
          <a:endParaRPr lang="cs-CZ"/>
        </a:p>
      </dgm:t>
    </dgm:pt>
    <dgm:pt modelId="{53DA5A9D-FE59-4866-9211-568548CA2CD3}" type="sibTrans" cxnId="{180BBEA6-50D3-4286-BB4A-870BA54CD707}">
      <dgm:prSet/>
      <dgm:spPr/>
      <dgm:t>
        <a:bodyPr/>
        <a:lstStyle/>
        <a:p>
          <a:endParaRPr lang="cs-CZ"/>
        </a:p>
      </dgm:t>
    </dgm:pt>
    <dgm:pt modelId="{7DB6DE41-9109-4360-B5D0-1F2ECB036C6A}" type="pres">
      <dgm:prSet presAssocID="{EDB8A8BF-1DB8-4F86-ABE7-BCDC0739CEF5}" presName="Name0" presStyleCnt="0">
        <dgm:presLayoutVars>
          <dgm:dir/>
          <dgm:resizeHandles val="exact"/>
        </dgm:presLayoutVars>
      </dgm:prSet>
      <dgm:spPr/>
    </dgm:pt>
    <dgm:pt modelId="{7A20923A-48BF-450A-8015-B57B77D26A66}" type="pres">
      <dgm:prSet presAssocID="{1394BDA3-E102-4993-983F-D1C27C97EB9A}" presName="node" presStyleLbl="node1" presStyleIdx="0" presStyleCnt="4">
        <dgm:presLayoutVars>
          <dgm:bulletEnabled val="1"/>
        </dgm:presLayoutVars>
      </dgm:prSet>
      <dgm:spPr/>
    </dgm:pt>
    <dgm:pt modelId="{A7E9B885-E5BF-4557-AACE-7253465CFA37}" type="pres">
      <dgm:prSet presAssocID="{B8EFE0EF-E010-4DEC-80B8-79440782E00E}" presName="sibTrans" presStyleCnt="0"/>
      <dgm:spPr/>
    </dgm:pt>
    <dgm:pt modelId="{C6585C57-B237-435C-8078-FC2868048645}" type="pres">
      <dgm:prSet presAssocID="{B88C9469-63B7-4EE3-B177-4B9CC7CB1B9E}" presName="node" presStyleLbl="node1" presStyleIdx="1" presStyleCnt="4">
        <dgm:presLayoutVars>
          <dgm:bulletEnabled val="1"/>
        </dgm:presLayoutVars>
      </dgm:prSet>
      <dgm:spPr/>
    </dgm:pt>
    <dgm:pt modelId="{39455BB5-6753-4F47-831A-0CD24B2A1E56}" type="pres">
      <dgm:prSet presAssocID="{E6D2AD85-521B-4DAC-956A-98F20CE99941}" presName="sibTrans" presStyleCnt="0"/>
      <dgm:spPr/>
    </dgm:pt>
    <dgm:pt modelId="{9C1AFD1B-9070-4D5D-8363-C9F4BE0AC3F8}" type="pres">
      <dgm:prSet presAssocID="{144F723D-7649-497F-9F6F-51FB64279A03}" presName="node" presStyleLbl="node1" presStyleIdx="2" presStyleCnt="4">
        <dgm:presLayoutVars>
          <dgm:bulletEnabled val="1"/>
        </dgm:presLayoutVars>
      </dgm:prSet>
      <dgm:spPr/>
    </dgm:pt>
    <dgm:pt modelId="{866AD542-1B88-4CE1-ACCF-A16293F19342}" type="pres">
      <dgm:prSet presAssocID="{84C3E68D-E1DD-448C-81EA-6B705105EC6A}" presName="sibTrans" presStyleCnt="0"/>
      <dgm:spPr/>
    </dgm:pt>
    <dgm:pt modelId="{11C416ED-99A0-445A-A5A3-3DE2CBB286D4}" type="pres">
      <dgm:prSet presAssocID="{E07DBF69-94B9-4AA3-8FD5-3682E33F11A6}" presName="node" presStyleLbl="node1" presStyleIdx="3" presStyleCnt="4">
        <dgm:presLayoutVars>
          <dgm:bulletEnabled val="1"/>
        </dgm:presLayoutVars>
      </dgm:prSet>
      <dgm:spPr/>
    </dgm:pt>
  </dgm:ptLst>
  <dgm:cxnLst>
    <dgm:cxn modelId="{0F122B05-24E7-44D0-A8B6-F2DFC7860612}" type="presOf" srcId="{46D0BE29-B90F-4C83-BA33-3C4D1A13635A}" destId="{7A20923A-48BF-450A-8015-B57B77D26A66}" srcOrd="0" destOrd="1" presId="urn:microsoft.com/office/officeart/2005/8/layout/hList6"/>
    <dgm:cxn modelId="{74B85B08-7F12-4C9E-985A-590F17EFBF30}" srcId="{1394BDA3-E102-4993-983F-D1C27C97EB9A}" destId="{F532FDF5-3E4D-49E6-BCB2-695F8D8C0CF8}" srcOrd="3" destOrd="0" parTransId="{0C0923C6-DDA2-4417-8421-AE9607D14DFB}" sibTransId="{F9F86536-8638-4E50-A1C8-DC5DDDC2F018}"/>
    <dgm:cxn modelId="{6B69BC0F-51FC-4E5B-8C2D-6793D4E84677}" type="presOf" srcId="{144F723D-7649-497F-9F6F-51FB64279A03}" destId="{9C1AFD1B-9070-4D5D-8363-C9F4BE0AC3F8}" srcOrd="0" destOrd="0" presId="urn:microsoft.com/office/officeart/2005/8/layout/hList6"/>
    <dgm:cxn modelId="{3F03F318-1839-4F06-B767-64E3C88DC585}" srcId="{EDB8A8BF-1DB8-4F86-ABE7-BCDC0739CEF5}" destId="{B88C9469-63B7-4EE3-B177-4B9CC7CB1B9E}" srcOrd="1" destOrd="0" parTransId="{F9BDA26F-2158-4534-BA8F-9D6600420557}" sibTransId="{E6D2AD85-521B-4DAC-956A-98F20CE99941}"/>
    <dgm:cxn modelId="{DDFC0421-510C-4481-94BA-A46CCCE494B4}" type="presOf" srcId="{F532FDF5-3E4D-49E6-BCB2-695F8D8C0CF8}" destId="{7A20923A-48BF-450A-8015-B57B77D26A66}" srcOrd="0" destOrd="4" presId="urn:microsoft.com/office/officeart/2005/8/layout/hList6"/>
    <dgm:cxn modelId="{4A2DD826-6FDE-4FC3-89E6-93ECF868A474}" type="presOf" srcId="{0DC5FB8B-7BA0-489F-9FE4-B3B58D7FB84A}" destId="{9C1AFD1B-9070-4D5D-8363-C9F4BE0AC3F8}" srcOrd="0" destOrd="4" presId="urn:microsoft.com/office/officeart/2005/8/layout/hList6"/>
    <dgm:cxn modelId="{04651C28-4B80-46C7-A158-4B0ABFC8C4F2}" srcId="{EDB8A8BF-1DB8-4F86-ABE7-BCDC0739CEF5}" destId="{1394BDA3-E102-4993-983F-D1C27C97EB9A}" srcOrd="0" destOrd="0" parTransId="{F3FD0028-F778-4CD8-B483-15851A67C9B7}" sibTransId="{B8EFE0EF-E010-4DEC-80B8-79440782E00E}"/>
    <dgm:cxn modelId="{3E35B635-1DF0-4FB2-A73D-1D3D428AADED}" type="presOf" srcId="{E07DBF69-94B9-4AA3-8FD5-3682E33F11A6}" destId="{11C416ED-99A0-445A-A5A3-3DE2CBB286D4}" srcOrd="0" destOrd="0" presId="urn:microsoft.com/office/officeart/2005/8/layout/hList6"/>
    <dgm:cxn modelId="{302DA740-8ABB-440C-A53D-60DFEB593E2A}" srcId="{144F723D-7649-497F-9F6F-51FB64279A03}" destId="{990355E0-F58C-47BB-A7F2-B772E8674B30}" srcOrd="2" destOrd="0" parTransId="{F0EF6640-5B99-4494-A1DC-E73D87BBB01D}" sibTransId="{B4FDAFE9-B9C7-492B-BAA1-F9673F87999E}"/>
    <dgm:cxn modelId="{38E8A942-2851-4E27-B21B-D617857A0A21}" type="presOf" srcId="{11876A6B-56C9-4018-AA43-ED8667A7D357}" destId="{11C416ED-99A0-445A-A5A3-3DE2CBB286D4}" srcOrd="0" destOrd="2" presId="urn:microsoft.com/office/officeart/2005/8/layout/hList6"/>
    <dgm:cxn modelId="{2B594448-6C3A-4116-933B-316C23606516}" srcId="{E07DBF69-94B9-4AA3-8FD5-3682E33F11A6}" destId="{99AA90EE-0094-4338-83A4-B80FEA5189E3}" srcOrd="0" destOrd="0" parTransId="{C06A88DB-9A98-4AA0-982B-D6B21AD40FE3}" sibTransId="{76B03CE7-BFB6-4B58-A22B-79ED4736C1B0}"/>
    <dgm:cxn modelId="{0C0FCB52-F862-444E-90CE-58432F28C80C}" type="presOf" srcId="{990355E0-F58C-47BB-A7F2-B772E8674B30}" destId="{9C1AFD1B-9070-4D5D-8363-C9F4BE0AC3F8}" srcOrd="0" destOrd="3" presId="urn:microsoft.com/office/officeart/2005/8/layout/hList6"/>
    <dgm:cxn modelId="{6BC7AB5E-40B1-4694-8E8B-EAAF6DD73595}" srcId="{1394BDA3-E102-4993-983F-D1C27C97EB9A}" destId="{433049D4-3640-41EB-8047-30D08D6E4582}" srcOrd="2" destOrd="0" parTransId="{72CB0DE4-53CB-41AD-87B0-388F14DCD3E3}" sibTransId="{72FF005C-A5EF-41EF-BF0A-B8B9B41DBF6F}"/>
    <dgm:cxn modelId="{26904162-CD21-4164-AEE9-7D37473F774F}" type="presOf" srcId="{74791AC8-1A9A-44AA-9A81-00C61BC1658A}" destId="{9C1AFD1B-9070-4D5D-8363-C9F4BE0AC3F8}" srcOrd="0" destOrd="1" presId="urn:microsoft.com/office/officeart/2005/8/layout/hList6"/>
    <dgm:cxn modelId="{C7DAE062-8103-4500-B487-9E8CED94026E}" type="presOf" srcId="{B88C9469-63B7-4EE3-B177-4B9CC7CB1B9E}" destId="{C6585C57-B237-435C-8078-FC2868048645}" srcOrd="0" destOrd="0" presId="urn:microsoft.com/office/officeart/2005/8/layout/hList6"/>
    <dgm:cxn modelId="{A3FF9064-8C51-4A34-A331-A582D908E60E}" srcId="{144F723D-7649-497F-9F6F-51FB64279A03}" destId="{9D357AD2-DA56-424C-9015-3A485B7F627A}" srcOrd="4" destOrd="0" parTransId="{492E8C79-CA48-45C8-BED7-14E668AAC5EB}" sibTransId="{8EFBE42E-6D81-482D-BF01-87D054FC22FC}"/>
    <dgm:cxn modelId="{43AA9065-B3F3-4B7C-8D46-1738779784B3}" srcId="{EDB8A8BF-1DB8-4F86-ABE7-BCDC0739CEF5}" destId="{144F723D-7649-497F-9F6F-51FB64279A03}" srcOrd="2" destOrd="0" parTransId="{FA325AC8-FCD7-4AFB-BDF9-5BC4993C9212}" sibTransId="{84C3E68D-E1DD-448C-81EA-6B705105EC6A}"/>
    <dgm:cxn modelId="{F6CAEF67-6B7E-40D6-8196-6C99183CABA6}" srcId="{144F723D-7649-497F-9F6F-51FB64279A03}" destId="{0DC5FB8B-7BA0-489F-9FE4-B3B58D7FB84A}" srcOrd="3" destOrd="0" parTransId="{ABEFDF18-BD04-4A59-A581-17AA1B7E73CA}" sibTransId="{36A24F83-5D6A-4957-8DF2-CA3EBF73CBC2}"/>
    <dgm:cxn modelId="{AA8EB06E-8400-4926-BC94-D14241CE1CA5}" type="presOf" srcId="{4B24A4BD-67A5-412F-B68F-E7F4D3DEA4D2}" destId="{C6585C57-B237-435C-8078-FC2868048645}" srcOrd="0" destOrd="4" presId="urn:microsoft.com/office/officeart/2005/8/layout/hList6"/>
    <dgm:cxn modelId="{5EDB4C77-39AE-498E-89DD-3BA7CDECC5DE}" type="presOf" srcId="{1394BDA3-E102-4993-983F-D1C27C97EB9A}" destId="{7A20923A-48BF-450A-8015-B57B77D26A66}" srcOrd="0" destOrd="0" presId="urn:microsoft.com/office/officeart/2005/8/layout/hList6"/>
    <dgm:cxn modelId="{2936EC79-6FBB-471F-B022-0B3593D90113}" type="presOf" srcId="{9D357AD2-DA56-424C-9015-3A485B7F627A}" destId="{9C1AFD1B-9070-4D5D-8363-C9F4BE0AC3F8}" srcOrd="0" destOrd="5" presId="urn:microsoft.com/office/officeart/2005/8/layout/hList6"/>
    <dgm:cxn modelId="{FA30A181-F474-4DE8-8BA1-08C0E080B558}" srcId="{E07DBF69-94B9-4AA3-8FD5-3682E33F11A6}" destId="{11876A6B-56C9-4018-AA43-ED8667A7D357}" srcOrd="1" destOrd="0" parTransId="{C9BE896E-0AB6-426C-AC3D-18E5CB302F8F}" sibTransId="{1551BC8A-09BE-49AE-BDA7-1B0513D9C165}"/>
    <dgm:cxn modelId="{39E80684-19B0-4C32-8118-162178380B78}" type="presOf" srcId="{9A235C5A-4791-4A4C-8588-9B4B5F41038B}" destId="{C6585C57-B237-435C-8078-FC2868048645}" srcOrd="0" destOrd="1" presId="urn:microsoft.com/office/officeart/2005/8/layout/hList6"/>
    <dgm:cxn modelId="{E4C1BF8A-BD13-4C58-ACD1-9B2150F11997}" type="presOf" srcId="{E2A06A79-2695-4B2B-A4EB-EA7978EB848B}" destId="{9C1AFD1B-9070-4D5D-8363-C9F4BE0AC3F8}" srcOrd="0" destOrd="2" presId="urn:microsoft.com/office/officeart/2005/8/layout/hList6"/>
    <dgm:cxn modelId="{AE72288F-D873-4869-9D1D-A0DE2D8C0B69}" srcId="{144F723D-7649-497F-9F6F-51FB64279A03}" destId="{74791AC8-1A9A-44AA-9A81-00C61BC1658A}" srcOrd="0" destOrd="0" parTransId="{4C0D8509-203A-49BC-80DE-75C841A70762}" sibTransId="{3F0D183B-5CCC-4353-AA4F-E96E18007DC2}"/>
    <dgm:cxn modelId="{47944199-C9CE-454A-87A0-A958B4A63E93}" srcId="{EDB8A8BF-1DB8-4F86-ABE7-BCDC0739CEF5}" destId="{E07DBF69-94B9-4AA3-8FD5-3682E33F11A6}" srcOrd="3" destOrd="0" parTransId="{5A3916B2-B91D-4C58-A3A5-229C6FFD3208}" sibTransId="{A1F83119-EFFA-4FD6-8A2A-587BCDD13D50}"/>
    <dgm:cxn modelId="{FF8C479F-7284-4074-AEB3-C48FFC906871}" srcId="{B88C9469-63B7-4EE3-B177-4B9CC7CB1B9E}" destId="{4B24A4BD-67A5-412F-B68F-E7F4D3DEA4D2}" srcOrd="3" destOrd="0" parTransId="{E0242A27-B818-454E-8C45-AFCB607678E7}" sibTransId="{F0198285-45E7-4CA0-AE15-FE654B41FFBE}"/>
    <dgm:cxn modelId="{180BBEA6-50D3-4286-BB4A-870BA54CD707}" srcId="{B88C9469-63B7-4EE3-B177-4B9CC7CB1B9E}" destId="{D3D96B7E-D044-4DC8-9F60-5D403F952032}" srcOrd="2" destOrd="0" parTransId="{C42D80D1-6DF6-4029-ABC3-A04A3D6CB506}" sibTransId="{53DA5A9D-FE59-4866-9211-568548CA2CD3}"/>
    <dgm:cxn modelId="{C058F4AC-4DCA-41FA-92E8-91AF596BD7BE}" srcId="{B88C9469-63B7-4EE3-B177-4B9CC7CB1B9E}" destId="{9A235C5A-4791-4A4C-8588-9B4B5F41038B}" srcOrd="0" destOrd="0" parTransId="{E51E407E-933B-493B-8FFB-91E294153583}" sibTransId="{8C051DAA-2123-4AD3-930A-B79D0B05D908}"/>
    <dgm:cxn modelId="{D15CE8AD-780D-4778-8A16-C083212BC076}" type="presOf" srcId="{D3D96B7E-D044-4DC8-9F60-5D403F952032}" destId="{C6585C57-B237-435C-8078-FC2868048645}" srcOrd="0" destOrd="3" presId="urn:microsoft.com/office/officeart/2005/8/layout/hList6"/>
    <dgm:cxn modelId="{16EF0EB9-2CEE-41DE-9016-8A6283CF8205}" srcId="{1394BDA3-E102-4993-983F-D1C27C97EB9A}" destId="{46D0BE29-B90F-4C83-BA33-3C4D1A13635A}" srcOrd="0" destOrd="0" parTransId="{35CF19AE-66EC-4DC7-99A7-1F0BFE9CCA2C}" sibTransId="{F05EA00F-22D8-45BF-99AF-971A619DBE03}"/>
    <dgm:cxn modelId="{B08201BE-8C7F-475F-8A88-AD7164261CFC}" srcId="{B88C9469-63B7-4EE3-B177-4B9CC7CB1B9E}" destId="{516ED1ED-810F-4C08-8971-8538756E7E09}" srcOrd="1" destOrd="0" parTransId="{7680C38B-7DDF-43FE-A238-840D6E959B0B}" sibTransId="{43B2BF5F-C6A9-4C71-AA96-3FF7D78F2259}"/>
    <dgm:cxn modelId="{1EBEA5C7-45BA-4A9E-9E08-03D3343C255D}" type="presOf" srcId="{EDB8A8BF-1DB8-4F86-ABE7-BCDC0739CEF5}" destId="{7DB6DE41-9109-4360-B5D0-1F2ECB036C6A}" srcOrd="0" destOrd="0" presId="urn:microsoft.com/office/officeart/2005/8/layout/hList6"/>
    <dgm:cxn modelId="{95BA8CD5-0EC9-4817-9497-F7322B13B88B}" type="presOf" srcId="{433049D4-3640-41EB-8047-30D08D6E4582}" destId="{7A20923A-48BF-450A-8015-B57B77D26A66}" srcOrd="0" destOrd="3" presId="urn:microsoft.com/office/officeart/2005/8/layout/hList6"/>
    <dgm:cxn modelId="{B598F6E2-BAF9-4AE1-A0E0-61F7D601B458}" srcId="{1394BDA3-E102-4993-983F-D1C27C97EB9A}" destId="{960B6870-B4FA-424C-9EF0-6D02BB82936B}" srcOrd="1" destOrd="0" parTransId="{8309EDA1-75B6-45EE-81C8-98EB52988536}" sibTransId="{8038EB46-3D6C-41AE-9242-806F7DCD354F}"/>
    <dgm:cxn modelId="{D56640EA-5847-4461-AC9E-CC62B6F935C5}" srcId="{144F723D-7649-497F-9F6F-51FB64279A03}" destId="{E2A06A79-2695-4B2B-A4EB-EA7978EB848B}" srcOrd="1" destOrd="0" parTransId="{B9A71DD6-6DA2-42BB-BD7E-027ECE706E82}" sibTransId="{04A17AC6-E0C9-401B-848F-0ED8F61B3584}"/>
    <dgm:cxn modelId="{5F9AA1EB-1B55-42D8-92C7-B9F8111CC46D}" type="presOf" srcId="{99AA90EE-0094-4338-83A4-B80FEA5189E3}" destId="{11C416ED-99A0-445A-A5A3-3DE2CBB286D4}" srcOrd="0" destOrd="1" presId="urn:microsoft.com/office/officeart/2005/8/layout/hList6"/>
    <dgm:cxn modelId="{687CC0F2-E599-4D8E-A1DA-DCFC9860AFF8}" type="presOf" srcId="{516ED1ED-810F-4C08-8971-8538756E7E09}" destId="{C6585C57-B237-435C-8078-FC2868048645}" srcOrd="0" destOrd="2" presId="urn:microsoft.com/office/officeart/2005/8/layout/hList6"/>
    <dgm:cxn modelId="{62FE1CFF-B69F-4797-B360-8C9596A73A46}" type="presOf" srcId="{960B6870-B4FA-424C-9EF0-6D02BB82936B}" destId="{7A20923A-48BF-450A-8015-B57B77D26A66}" srcOrd="0" destOrd="2" presId="urn:microsoft.com/office/officeart/2005/8/layout/hList6"/>
    <dgm:cxn modelId="{B9D7B7D5-1C02-405C-8C0A-6EDEDC0ED41D}" type="presParOf" srcId="{7DB6DE41-9109-4360-B5D0-1F2ECB036C6A}" destId="{7A20923A-48BF-450A-8015-B57B77D26A66}" srcOrd="0" destOrd="0" presId="urn:microsoft.com/office/officeart/2005/8/layout/hList6"/>
    <dgm:cxn modelId="{848E2C13-2D6A-4097-9E39-0043F5CFB8F5}" type="presParOf" srcId="{7DB6DE41-9109-4360-B5D0-1F2ECB036C6A}" destId="{A7E9B885-E5BF-4557-AACE-7253465CFA37}" srcOrd="1" destOrd="0" presId="urn:microsoft.com/office/officeart/2005/8/layout/hList6"/>
    <dgm:cxn modelId="{936E29C0-C15B-4894-B307-EAEA3E0845EE}" type="presParOf" srcId="{7DB6DE41-9109-4360-B5D0-1F2ECB036C6A}" destId="{C6585C57-B237-435C-8078-FC2868048645}" srcOrd="2" destOrd="0" presId="urn:microsoft.com/office/officeart/2005/8/layout/hList6"/>
    <dgm:cxn modelId="{8A1D014D-C534-4CE0-A2ED-D6A2C21E42DF}" type="presParOf" srcId="{7DB6DE41-9109-4360-B5D0-1F2ECB036C6A}" destId="{39455BB5-6753-4F47-831A-0CD24B2A1E56}" srcOrd="3" destOrd="0" presId="urn:microsoft.com/office/officeart/2005/8/layout/hList6"/>
    <dgm:cxn modelId="{5B77E2B0-4914-44AA-A165-C18F6B5122F8}" type="presParOf" srcId="{7DB6DE41-9109-4360-B5D0-1F2ECB036C6A}" destId="{9C1AFD1B-9070-4D5D-8363-C9F4BE0AC3F8}" srcOrd="4" destOrd="0" presId="urn:microsoft.com/office/officeart/2005/8/layout/hList6"/>
    <dgm:cxn modelId="{EE19CD6C-8890-46FF-B352-1DD33FEB7242}" type="presParOf" srcId="{7DB6DE41-9109-4360-B5D0-1F2ECB036C6A}" destId="{866AD542-1B88-4CE1-ACCF-A16293F19342}" srcOrd="5" destOrd="0" presId="urn:microsoft.com/office/officeart/2005/8/layout/hList6"/>
    <dgm:cxn modelId="{C23E769F-E5BF-4CC2-A55A-61F3EAE3733A}" type="presParOf" srcId="{7DB6DE41-9109-4360-B5D0-1F2ECB036C6A}" destId="{11C416ED-99A0-445A-A5A3-3DE2CBB286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DB8A8BF-1DB8-4F86-ABE7-BCDC0739CEF5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1394BDA3-E102-4993-983F-D1C27C97EB9A}">
      <dgm:prSet custT="1"/>
      <dgm:spPr>
        <a:solidFill>
          <a:srgbClr val="E78A67"/>
        </a:solidFill>
      </dgm:spPr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(AFM)</a:t>
          </a:r>
        </a:p>
      </dgm:t>
    </dgm:pt>
    <dgm:pt modelId="{F3FD0028-F778-4CD8-B483-15851A67C9B7}" type="parTrans" cxnId="{04651C28-4B80-46C7-A158-4B0ABFC8C4F2}">
      <dgm:prSet/>
      <dgm:spPr/>
      <dgm:t>
        <a:bodyPr/>
        <a:lstStyle/>
        <a:p>
          <a:endParaRPr lang="cs-CZ"/>
        </a:p>
      </dgm:t>
    </dgm:pt>
    <dgm:pt modelId="{B8EFE0EF-E010-4DEC-80B8-79440782E00E}" type="sibTrans" cxnId="{04651C28-4B80-46C7-A158-4B0ABFC8C4F2}">
      <dgm:prSet/>
      <dgm:spPr/>
      <dgm:t>
        <a:bodyPr/>
        <a:lstStyle/>
        <a:p>
          <a:endParaRPr lang="cs-CZ"/>
        </a:p>
      </dgm:t>
    </dgm:pt>
    <dgm:pt modelId="{46D0BE29-B90F-4C83-BA33-3C4D1A13635A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35CF19AE-66EC-4DC7-99A7-1F0BFE9CCA2C}" type="parTrans" cxnId="{16EF0EB9-2CEE-41DE-9016-8A6283CF8205}">
      <dgm:prSet/>
      <dgm:spPr/>
      <dgm:t>
        <a:bodyPr/>
        <a:lstStyle/>
        <a:p>
          <a:endParaRPr lang="cs-CZ"/>
        </a:p>
      </dgm:t>
    </dgm:pt>
    <dgm:pt modelId="{F05EA00F-22D8-45BF-99AF-971A619DBE03}" type="sibTrans" cxnId="{16EF0EB9-2CEE-41DE-9016-8A6283CF8205}">
      <dgm:prSet/>
      <dgm:spPr/>
      <dgm:t>
        <a:bodyPr/>
        <a:lstStyle/>
        <a:p>
          <a:endParaRPr lang="cs-CZ"/>
        </a:p>
      </dgm:t>
    </dgm:pt>
    <dgm:pt modelId="{B88C9469-63B7-4EE3-B177-4B9CC7CB1B9E}">
      <dgm:prSet custT="1"/>
      <dgm:spPr/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Theranostic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approach</a:t>
          </a:r>
          <a:endParaRPr lang="cs-CZ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F9BDA26F-2158-4534-BA8F-9D6600420557}" type="parTrans" cxnId="{3F03F318-1839-4F06-B767-64E3C88DC585}">
      <dgm:prSet/>
      <dgm:spPr/>
      <dgm:t>
        <a:bodyPr/>
        <a:lstStyle/>
        <a:p>
          <a:endParaRPr lang="cs-CZ"/>
        </a:p>
      </dgm:t>
    </dgm:pt>
    <dgm:pt modelId="{E6D2AD85-521B-4DAC-956A-98F20CE99941}" type="sibTrans" cxnId="{3F03F318-1839-4F06-B767-64E3C88DC585}">
      <dgm:prSet/>
      <dgm:spPr/>
      <dgm:t>
        <a:bodyPr/>
        <a:lstStyle/>
        <a:p>
          <a:endParaRPr lang="cs-CZ"/>
        </a:p>
      </dgm:t>
    </dgm:pt>
    <dgm:pt modelId="{9A235C5A-4791-4A4C-8588-9B4B5F41038B}">
      <dgm:prSet custT="1"/>
      <dgm:spPr/>
      <dgm:t>
        <a:bodyPr/>
        <a:lstStyle/>
        <a:p>
          <a:endParaRPr lang="cs-CZ" sz="1600" dirty="0"/>
        </a:p>
      </dgm:t>
    </dgm:pt>
    <dgm:pt modelId="{E51E407E-933B-493B-8FFB-91E294153583}" type="parTrans" cxnId="{C058F4AC-4DCA-41FA-92E8-91AF596BD7BE}">
      <dgm:prSet/>
      <dgm:spPr/>
      <dgm:t>
        <a:bodyPr/>
        <a:lstStyle/>
        <a:p>
          <a:endParaRPr lang="cs-CZ"/>
        </a:p>
      </dgm:t>
    </dgm:pt>
    <dgm:pt modelId="{8C051DAA-2123-4AD3-930A-B79D0B05D908}" type="sibTrans" cxnId="{C058F4AC-4DCA-41FA-92E8-91AF596BD7BE}">
      <dgm:prSet/>
      <dgm:spPr/>
      <dgm:t>
        <a:bodyPr/>
        <a:lstStyle/>
        <a:p>
          <a:endParaRPr lang="cs-CZ"/>
        </a:p>
      </dgm:t>
    </dgm:pt>
    <dgm:pt modelId="{4B24A4BD-67A5-412F-B68F-E7F4D3DEA4D2}">
      <dgm:prSet custT="1"/>
      <dgm:spPr/>
      <dgm:t>
        <a:bodyPr/>
        <a:lstStyle/>
        <a:p>
          <a:r>
            <a:rPr lang="cs-CZ" sz="1600" dirty="0" err="1"/>
            <a:t>Ellipticine-loaded</a:t>
          </a:r>
          <a:r>
            <a:rPr lang="cs-CZ" sz="1600" dirty="0"/>
            <a:t> </a:t>
          </a:r>
          <a:r>
            <a:rPr lang="cs-CZ" sz="1600" dirty="0" err="1"/>
            <a:t>TNPs</a:t>
          </a:r>
          <a:r>
            <a:rPr lang="cs-CZ" sz="1600" dirty="0"/>
            <a:t> (</a:t>
          </a:r>
          <a:r>
            <a:rPr lang="cs-CZ" sz="1600" dirty="0" err="1"/>
            <a:t>Elli@TNPs</a:t>
          </a:r>
          <a:r>
            <a:rPr lang="cs-CZ" sz="1600" dirty="0"/>
            <a:t>)</a:t>
          </a:r>
        </a:p>
      </dgm:t>
    </dgm:pt>
    <dgm:pt modelId="{E0242A27-B818-454E-8C45-AFCB607678E7}" type="parTrans" cxnId="{FF8C479F-7284-4074-AEB3-C48FFC906871}">
      <dgm:prSet/>
      <dgm:spPr/>
      <dgm:t>
        <a:bodyPr/>
        <a:lstStyle/>
        <a:p>
          <a:endParaRPr lang="cs-CZ"/>
        </a:p>
      </dgm:t>
    </dgm:pt>
    <dgm:pt modelId="{F0198285-45E7-4CA0-AE15-FE654B41FFBE}" type="sibTrans" cxnId="{FF8C479F-7284-4074-AEB3-C48FFC906871}">
      <dgm:prSet/>
      <dgm:spPr/>
      <dgm:t>
        <a:bodyPr/>
        <a:lstStyle/>
        <a:p>
          <a:endParaRPr lang="cs-CZ"/>
        </a:p>
      </dgm:t>
    </dgm:pt>
    <dgm:pt modelId="{144F723D-7649-497F-9F6F-51FB64279A03}">
      <dgm:prSet custT="1"/>
      <dgm:spPr/>
      <dgm:t>
        <a:bodyPr/>
        <a:lstStyle/>
        <a:p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Cytochrome c (CYT)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cancer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</a:p>
      </dgm:t>
    </dgm:pt>
    <dgm:pt modelId="{FA325AC8-FCD7-4AFB-BDF9-5BC4993C9212}" type="parTrans" cxnId="{43AA9065-B3F3-4B7C-8D46-1738779784B3}">
      <dgm:prSet/>
      <dgm:spPr/>
      <dgm:t>
        <a:bodyPr/>
        <a:lstStyle/>
        <a:p>
          <a:endParaRPr lang="cs-CZ"/>
        </a:p>
      </dgm:t>
    </dgm:pt>
    <dgm:pt modelId="{84C3E68D-E1DD-448C-81EA-6B705105EC6A}" type="sibTrans" cxnId="{43AA9065-B3F3-4B7C-8D46-1738779784B3}">
      <dgm:prSet/>
      <dgm:spPr/>
      <dgm:t>
        <a:bodyPr/>
        <a:lstStyle/>
        <a:p>
          <a:endParaRPr lang="cs-CZ"/>
        </a:p>
      </dgm:t>
    </dgm:pt>
    <dgm:pt modelId="{74791AC8-1A9A-44AA-9A81-00C61BC1658A}">
      <dgm:prSet/>
      <dgm:spPr/>
      <dgm:t>
        <a:bodyPr/>
        <a:lstStyle/>
        <a:p>
          <a:endParaRPr lang="cs-CZ" sz="1400" kern="1200" dirty="0"/>
        </a:p>
      </dgm:t>
    </dgm:pt>
    <dgm:pt modelId="{4C0D8509-203A-49BC-80DE-75C841A70762}" type="parTrans" cxnId="{AE72288F-D873-4869-9D1D-A0DE2D8C0B69}">
      <dgm:prSet/>
      <dgm:spPr/>
      <dgm:t>
        <a:bodyPr/>
        <a:lstStyle/>
        <a:p>
          <a:endParaRPr lang="cs-CZ"/>
        </a:p>
      </dgm:t>
    </dgm:pt>
    <dgm:pt modelId="{3F0D183B-5CCC-4353-AA4F-E96E18007DC2}" type="sibTrans" cxnId="{AE72288F-D873-4869-9D1D-A0DE2D8C0B69}">
      <dgm:prSet/>
      <dgm:spPr/>
      <dgm:t>
        <a:bodyPr/>
        <a:lstStyle/>
        <a:p>
          <a:endParaRPr lang="cs-CZ"/>
        </a:p>
      </dgm:t>
    </dgm:pt>
    <dgm:pt modelId="{E07DBF69-94B9-4AA3-8FD5-3682E33F11A6}">
      <dgm:prSet custT="1"/>
      <dgm:spPr/>
      <dgm:t>
        <a:bodyPr/>
        <a:lstStyle/>
        <a:p>
          <a:r>
            <a:rPr lang="cs-CZ" sz="2000" b="1" dirty="0" err="1"/>
            <a:t>Cancer</a:t>
          </a:r>
          <a:r>
            <a:rPr lang="cs-CZ" sz="2000" b="1" dirty="0"/>
            <a:t> </a:t>
          </a:r>
          <a:r>
            <a:rPr lang="cs-CZ" sz="2000" b="1" dirty="0" err="1"/>
            <a:t>therapy</a:t>
          </a:r>
          <a:r>
            <a:rPr lang="cs-CZ" sz="2000" b="1" dirty="0"/>
            <a:t> </a:t>
          </a:r>
          <a:r>
            <a:rPr lang="cs-CZ" sz="2000" b="1" dirty="0" err="1"/>
            <a:t>with</a:t>
          </a:r>
          <a:r>
            <a:rPr lang="cs-CZ" sz="2000" b="1" dirty="0"/>
            <a:t> </a:t>
          </a:r>
          <a:r>
            <a:rPr lang="cs-CZ" sz="2000" b="1" dirty="0" err="1"/>
            <a:t>apoptotic</a:t>
          </a:r>
          <a:r>
            <a:rPr lang="cs-CZ" sz="2000" b="1" dirty="0"/>
            <a:t> protein cytochrome c (CYT)</a:t>
          </a:r>
        </a:p>
      </dgm:t>
    </dgm:pt>
    <dgm:pt modelId="{5A3916B2-B91D-4C58-A3A5-229C6FFD3208}" type="parTrans" cxnId="{47944199-C9CE-454A-87A0-A958B4A63E93}">
      <dgm:prSet/>
      <dgm:spPr/>
      <dgm:t>
        <a:bodyPr/>
        <a:lstStyle/>
        <a:p>
          <a:endParaRPr lang="cs-CZ"/>
        </a:p>
      </dgm:t>
    </dgm:pt>
    <dgm:pt modelId="{A1F83119-EFFA-4FD6-8A2A-587BCDD13D50}" type="sibTrans" cxnId="{47944199-C9CE-454A-87A0-A958B4A63E93}">
      <dgm:prSet/>
      <dgm:spPr/>
      <dgm:t>
        <a:bodyPr/>
        <a:lstStyle/>
        <a:p>
          <a:endParaRPr lang="cs-CZ"/>
        </a:p>
      </dgm:t>
    </dgm:pt>
    <dgm:pt modelId="{99AA90EE-0094-4338-83A4-B80FEA5189E3}">
      <dgm:prSet custT="1"/>
      <dgm:spPr/>
      <dgm:t>
        <a:bodyPr/>
        <a:lstStyle/>
        <a:p>
          <a:r>
            <a:rPr lang="cs-CZ" sz="1600" dirty="0"/>
            <a:t>Bio-</a:t>
          </a:r>
          <a:r>
            <a:rPr lang="cs-CZ" sz="1600" dirty="0" err="1"/>
            <a:t>inspired</a:t>
          </a:r>
          <a:r>
            <a:rPr lang="cs-CZ" sz="1600" dirty="0"/>
            <a:t> lipid </a:t>
          </a:r>
          <a:r>
            <a:rPr lang="cs-CZ" sz="1600" dirty="0" err="1"/>
            <a:t>nanoparticles</a:t>
          </a:r>
          <a:r>
            <a:rPr lang="cs-CZ" sz="1600" dirty="0"/>
            <a:t> </a:t>
          </a:r>
          <a:r>
            <a:rPr lang="cs-CZ" sz="1600" dirty="0" err="1"/>
            <a:t>with</a:t>
          </a:r>
          <a:r>
            <a:rPr lang="cs-CZ" sz="1600" dirty="0"/>
            <a:t> </a:t>
          </a:r>
          <a:r>
            <a:rPr lang="cs-CZ" sz="1600" dirty="0" err="1"/>
            <a:t>cardiolipin</a:t>
          </a:r>
          <a:r>
            <a:rPr lang="cs-CZ" sz="1600" dirty="0"/>
            <a:t> (CYT CL-</a:t>
          </a:r>
          <a:r>
            <a:rPr lang="cs-CZ" sz="1600" dirty="0" err="1"/>
            <a:t>LNPs</a:t>
          </a:r>
          <a:r>
            <a:rPr lang="cs-CZ" sz="1600" dirty="0"/>
            <a:t>)</a:t>
          </a:r>
        </a:p>
      </dgm:t>
    </dgm:pt>
    <dgm:pt modelId="{C06A88DB-9A98-4AA0-982B-D6B21AD40FE3}" type="parTrans" cxnId="{2B594448-6C3A-4116-933B-316C23606516}">
      <dgm:prSet/>
      <dgm:spPr/>
      <dgm:t>
        <a:bodyPr/>
        <a:lstStyle/>
        <a:p>
          <a:endParaRPr lang="cs-CZ"/>
        </a:p>
      </dgm:t>
    </dgm:pt>
    <dgm:pt modelId="{76B03CE7-BFB6-4B58-A22B-79ED4736C1B0}" type="sibTrans" cxnId="{2B594448-6C3A-4116-933B-316C23606516}">
      <dgm:prSet/>
      <dgm:spPr/>
      <dgm:t>
        <a:bodyPr/>
        <a:lstStyle/>
        <a:p>
          <a:endParaRPr lang="cs-CZ"/>
        </a:p>
      </dgm:t>
    </dgm:pt>
    <dgm:pt modelId="{11876A6B-56C9-4018-AA43-ED8667A7D357}">
      <dgm:prSet custT="1"/>
      <dgm:spPr/>
      <dgm:t>
        <a:bodyPr/>
        <a:lstStyle/>
        <a:p>
          <a:r>
            <a:rPr lang="cs-CZ" sz="1600" dirty="0"/>
            <a:t>Bio-</a:t>
          </a:r>
          <a:r>
            <a:rPr lang="cs-CZ" sz="1600" dirty="0" err="1"/>
            <a:t>inspired</a:t>
          </a:r>
          <a:r>
            <a:rPr lang="cs-CZ" sz="1600" dirty="0"/>
            <a:t> lipid </a:t>
          </a:r>
          <a:r>
            <a:rPr lang="cs-CZ" sz="1600" dirty="0" err="1"/>
            <a:t>nanoparticles</a:t>
          </a:r>
          <a:r>
            <a:rPr lang="cs-CZ" sz="1600" dirty="0"/>
            <a:t> </a:t>
          </a:r>
          <a:r>
            <a:rPr lang="cs-CZ" sz="1600" dirty="0" err="1"/>
            <a:t>with</a:t>
          </a:r>
          <a:r>
            <a:rPr lang="cs-CZ" sz="1600" dirty="0"/>
            <a:t> 1,2-dioleoyl-sn-glycero-3-phosphate (CYT EM-</a:t>
          </a:r>
          <a:r>
            <a:rPr lang="cs-CZ" sz="1600" dirty="0" err="1"/>
            <a:t>LNPs</a:t>
          </a:r>
          <a:r>
            <a:rPr lang="cs-CZ" sz="1600" dirty="0"/>
            <a:t>)</a:t>
          </a:r>
        </a:p>
      </dgm:t>
    </dgm:pt>
    <dgm:pt modelId="{C9BE896E-0AB6-426C-AC3D-18E5CB302F8F}" type="parTrans" cxnId="{FA30A181-F474-4DE8-8BA1-08C0E080B558}">
      <dgm:prSet/>
      <dgm:spPr/>
      <dgm:t>
        <a:bodyPr/>
        <a:lstStyle/>
        <a:p>
          <a:endParaRPr lang="cs-CZ"/>
        </a:p>
      </dgm:t>
    </dgm:pt>
    <dgm:pt modelId="{1551BC8A-09BE-49AE-BDA7-1B0513D9C165}" type="sibTrans" cxnId="{FA30A181-F474-4DE8-8BA1-08C0E080B558}">
      <dgm:prSet/>
      <dgm:spPr/>
      <dgm:t>
        <a:bodyPr/>
        <a:lstStyle/>
        <a:p>
          <a:endParaRPr lang="cs-CZ"/>
        </a:p>
      </dgm:t>
    </dgm:pt>
    <dgm:pt modelId="{960B6870-B4FA-424C-9EF0-6D02BB82936B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8309EDA1-75B6-45EE-81C8-98EB52988536}" type="parTrans" cxnId="{B598F6E2-BAF9-4AE1-A0E0-61F7D601B458}">
      <dgm:prSet/>
      <dgm:spPr/>
      <dgm:t>
        <a:bodyPr/>
        <a:lstStyle/>
        <a:p>
          <a:endParaRPr lang="cs-CZ"/>
        </a:p>
      </dgm:t>
    </dgm:pt>
    <dgm:pt modelId="{8038EB46-3D6C-41AE-9242-806F7DCD354F}" type="sibTrans" cxnId="{B598F6E2-BAF9-4AE1-A0E0-61F7D601B458}">
      <dgm:prSet/>
      <dgm:spPr/>
      <dgm:t>
        <a:bodyPr/>
        <a:lstStyle/>
        <a:p>
          <a:endParaRPr lang="cs-CZ"/>
        </a:p>
      </dgm:t>
    </dgm:pt>
    <dgm:pt modelId="{433049D4-3640-41EB-8047-30D08D6E4582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72CB0DE4-53CB-41AD-87B0-388F14DCD3E3}" type="parTrans" cxnId="{6BC7AB5E-40B1-4694-8E8B-EAAF6DD73595}">
      <dgm:prSet/>
      <dgm:spPr/>
      <dgm:t>
        <a:bodyPr/>
        <a:lstStyle/>
        <a:p>
          <a:endParaRPr lang="cs-CZ"/>
        </a:p>
      </dgm:t>
    </dgm:pt>
    <dgm:pt modelId="{72FF005C-A5EF-41EF-BF0A-B8B9B41DBF6F}" type="sibTrans" cxnId="{6BC7AB5E-40B1-4694-8E8B-EAAF6DD73595}">
      <dgm:prSet/>
      <dgm:spPr/>
      <dgm:t>
        <a:bodyPr/>
        <a:lstStyle/>
        <a:p>
          <a:endParaRPr lang="cs-CZ"/>
        </a:p>
      </dgm:t>
    </dgm:pt>
    <dgm:pt modelId="{F532FDF5-3E4D-49E6-BCB2-695F8D8C0CF8}">
      <dgm:prSet custT="1"/>
      <dgm:spPr>
        <a:solidFill>
          <a:srgbClr val="E78A67"/>
        </a:solidFill>
      </dgm:spPr>
      <dgm:t>
        <a:bodyPr/>
        <a:lstStyle/>
        <a:p>
          <a:r>
            <a:rPr lang="cs-CZ" sz="1600" dirty="0"/>
            <a:t>AFM </a:t>
          </a:r>
          <a:r>
            <a:rPr lang="cs-CZ" sz="1600" dirty="0" err="1"/>
            <a:t>for</a:t>
          </a:r>
          <a:r>
            <a:rPr lang="cs-CZ" sz="1600" dirty="0"/>
            <a:t> </a:t>
          </a:r>
          <a:r>
            <a:rPr lang="cs-CZ" sz="1600" dirty="0" err="1"/>
            <a:t>nanoparticles</a:t>
          </a:r>
          <a:endParaRPr lang="cs-CZ" sz="1600" dirty="0"/>
        </a:p>
      </dgm:t>
    </dgm:pt>
    <dgm:pt modelId="{0C0923C6-DDA2-4417-8421-AE9607D14DFB}" type="parTrans" cxnId="{74B85B08-7F12-4C9E-985A-590F17EFBF30}">
      <dgm:prSet/>
      <dgm:spPr/>
      <dgm:t>
        <a:bodyPr/>
        <a:lstStyle/>
        <a:p>
          <a:endParaRPr lang="cs-CZ"/>
        </a:p>
      </dgm:t>
    </dgm:pt>
    <dgm:pt modelId="{F9F86536-8638-4E50-A1C8-DC5DDDC2F018}" type="sibTrans" cxnId="{74B85B08-7F12-4C9E-985A-590F17EFBF30}">
      <dgm:prSet/>
      <dgm:spPr/>
      <dgm:t>
        <a:bodyPr/>
        <a:lstStyle/>
        <a:p>
          <a:endParaRPr lang="cs-CZ"/>
        </a:p>
      </dgm:t>
    </dgm:pt>
    <dgm:pt modelId="{E2A06A79-2695-4B2B-A4EB-EA7978EB848B}">
      <dgm:prSet/>
      <dgm:spPr/>
      <dgm:t>
        <a:bodyPr/>
        <a:lstStyle/>
        <a:p>
          <a:endParaRPr lang="cs-CZ" sz="1400" kern="1200" dirty="0"/>
        </a:p>
      </dgm:t>
    </dgm:pt>
    <dgm:pt modelId="{B9A71DD6-6DA2-42BB-BD7E-027ECE706E82}" type="parTrans" cxnId="{D56640EA-5847-4461-AC9E-CC62B6F935C5}">
      <dgm:prSet/>
      <dgm:spPr/>
      <dgm:t>
        <a:bodyPr/>
        <a:lstStyle/>
        <a:p>
          <a:endParaRPr lang="cs-CZ"/>
        </a:p>
      </dgm:t>
    </dgm:pt>
    <dgm:pt modelId="{04A17AC6-E0C9-401B-848F-0ED8F61B3584}" type="sibTrans" cxnId="{D56640EA-5847-4461-AC9E-CC62B6F935C5}">
      <dgm:prSet/>
      <dgm:spPr/>
      <dgm:t>
        <a:bodyPr/>
        <a:lstStyle/>
        <a:p>
          <a:endParaRPr lang="cs-CZ"/>
        </a:p>
      </dgm:t>
    </dgm:pt>
    <dgm:pt modelId="{990355E0-F58C-47BB-A7F2-B772E8674B30}">
      <dgm:prSet custT="1"/>
      <dgm:spPr/>
      <dgm:t>
        <a:bodyPr/>
        <a:lstStyle/>
        <a:p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cardiolipin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CL-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</dgm:t>
    </dgm:pt>
    <dgm:pt modelId="{F0EF6640-5B99-4494-A1DC-E73D87BBB01D}" type="parTrans" cxnId="{302DA740-8ABB-440C-A53D-60DFEB593E2A}">
      <dgm:prSet/>
      <dgm:spPr/>
      <dgm:t>
        <a:bodyPr/>
        <a:lstStyle/>
        <a:p>
          <a:endParaRPr lang="cs-CZ"/>
        </a:p>
      </dgm:t>
    </dgm:pt>
    <dgm:pt modelId="{B4FDAFE9-B9C7-492B-BAA1-F9673F87999E}" type="sibTrans" cxnId="{302DA740-8ABB-440C-A53D-60DFEB593E2A}">
      <dgm:prSet/>
      <dgm:spPr/>
      <dgm:t>
        <a:bodyPr/>
        <a:lstStyle/>
        <a:p>
          <a:endParaRPr lang="cs-CZ"/>
        </a:p>
      </dgm:t>
    </dgm:pt>
    <dgm:pt modelId="{0DC5FB8B-7BA0-489F-9FE4-B3B58D7FB84A}">
      <dgm:prSet/>
      <dgm:spPr/>
      <dgm:t>
        <a:bodyPr/>
        <a:lstStyle/>
        <a:p>
          <a:endParaRPr lang="cs-CZ" sz="1400" kern="1200" dirty="0"/>
        </a:p>
      </dgm:t>
    </dgm:pt>
    <dgm:pt modelId="{ABEFDF18-BD04-4A59-A581-17AA1B7E73CA}" type="parTrans" cxnId="{F6CAEF67-6B7E-40D6-8196-6C99183CABA6}">
      <dgm:prSet/>
      <dgm:spPr/>
      <dgm:t>
        <a:bodyPr/>
        <a:lstStyle/>
        <a:p>
          <a:endParaRPr lang="cs-CZ"/>
        </a:p>
      </dgm:t>
    </dgm:pt>
    <dgm:pt modelId="{36A24F83-5D6A-4957-8DF2-CA3EBF73CBC2}" type="sibTrans" cxnId="{F6CAEF67-6B7E-40D6-8196-6C99183CABA6}">
      <dgm:prSet/>
      <dgm:spPr/>
      <dgm:t>
        <a:bodyPr/>
        <a:lstStyle/>
        <a:p>
          <a:endParaRPr lang="cs-CZ"/>
        </a:p>
      </dgm:t>
    </dgm:pt>
    <dgm:pt modelId="{516ED1ED-810F-4C08-8971-8538756E7E09}">
      <dgm:prSet custT="1"/>
      <dgm:spPr/>
      <dgm:t>
        <a:bodyPr/>
        <a:lstStyle/>
        <a:p>
          <a:endParaRPr lang="cs-CZ" sz="1600" dirty="0"/>
        </a:p>
      </dgm:t>
    </dgm:pt>
    <dgm:pt modelId="{7680C38B-7DDF-43FE-A238-840D6E959B0B}" type="parTrans" cxnId="{B08201BE-8C7F-475F-8A88-AD7164261CFC}">
      <dgm:prSet/>
      <dgm:spPr/>
      <dgm:t>
        <a:bodyPr/>
        <a:lstStyle/>
        <a:p>
          <a:endParaRPr lang="cs-CZ"/>
        </a:p>
      </dgm:t>
    </dgm:pt>
    <dgm:pt modelId="{43B2BF5F-C6A9-4C71-AA96-3FF7D78F2259}" type="sibTrans" cxnId="{B08201BE-8C7F-475F-8A88-AD7164261CFC}">
      <dgm:prSet/>
      <dgm:spPr/>
      <dgm:t>
        <a:bodyPr/>
        <a:lstStyle/>
        <a:p>
          <a:endParaRPr lang="cs-CZ"/>
        </a:p>
      </dgm:t>
    </dgm:pt>
    <dgm:pt modelId="{D3D96B7E-D044-4DC8-9F60-5D403F952032}">
      <dgm:prSet custT="1"/>
      <dgm:spPr/>
      <dgm:t>
        <a:bodyPr/>
        <a:lstStyle/>
        <a:p>
          <a:r>
            <a:rPr lang="cs-CZ" sz="1600" dirty="0"/>
            <a:t>MRI </a:t>
          </a:r>
          <a:r>
            <a:rPr lang="cs-CZ" sz="1600" dirty="0" err="1"/>
            <a:t>traceable</a:t>
          </a:r>
          <a:r>
            <a:rPr lang="cs-CZ" sz="1600" dirty="0"/>
            <a:t>  </a:t>
          </a:r>
          <a:r>
            <a:rPr lang="cs-CZ" sz="1600" dirty="0" err="1"/>
            <a:t>therapeutic</a:t>
          </a:r>
          <a:r>
            <a:rPr lang="cs-CZ" sz="1600" dirty="0"/>
            <a:t> </a:t>
          </a:r>
          <a:r>
            <a:rPr lang="cs-CZ" sz="1600" dirty="0" err="1"/>
            <a:t>liposomes</a:t>
          </a:r>
          <a:r>
            <a:rPr lang="cs-CZ" sz="1600" dirty="0"/>
            <a:t> (</a:t>
          </a:r>
          <a:r>
            <a:rPr lang="cs-CZ" sz="1600" dirty="0" err="1"/>
            <a:t>TNPs</a:t>
          </a:r>
          <a:r>
            <a:rPr lang="cs-CZ" sz="1600" dirty="0"/>
            <a:t>)</a:t>
          </a:r>
        </a:p>
      </dgm:t>
    </dgm:pt>
    <dgm:pt modelId="{C42D80D1-6DF6-4029-ABC3-A04A3D6CB506}" type="parTrans" cxnId="{180BBEA6-50D3-4286-BB4A-870BA54CD707}">
      <dgm:prSet/>
      <dgm:spPr/>
      <dgm:t>
        <a:bodyPr/>
        <a:lstStyle/>
        <a:p>
          <a:endParaRPr lang="cs-CZ"/>
        </a:p>
      </dgm:t>
    </dgm:pt>
    <dgm:pt modelId="{53DA5A9D-FE59-4866-9211-568548CA2CD3}" type="sibTrans" cxnId="{180BBEA6-50D3-4286-BB4A-870BA54CD707}">
      <dgm:prSet/>
      <dgm:spPr/>
      <dgm:t>
        <a:bodyPr/>
        <a:lstStyle/>
        <a:p>
          <a:endParaRPr lang="cs-CZ"/>
        </a:p>
      </dgm:t>
    </dgm:pt>
    <dgm:pt modelId="{6547C4EE-E8BE-8E48-BD24-CFF1EC94634F}">
      <dgm:prSet custT="1"/>
      <dgm:spPr/>
      <dgm:t>
        <a:bodyPr/>
        <a:lstStyle/>
        <a:p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basic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phospholipid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EM-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</dgm:t>
    </dgm:pt>
    <dgm:pt modelId="{63D402A8-7116-E24B-8C2F-3FE9241A9123}" type="parTrans" cxnId="{CFE55223-493F-DE40-A606-0262BA4B237B}">
      <dgm:prSet/>
      <dgm:spPr/>
      <dgm:t>
        <a:bodyPr/>
        <a:lstStyle/>
        <a:p>
          <a:endParaRPr lang="cs-CZ"/>
        </a:p>
      </dgm:t>
    </dgm:pt>
    <dgm:pt modelId="{34E4951D-BFB7-2B4F-8FCC-1B48041D000C}" type="sibTrans" cxnId="{CFE55223-493F-DE40-A606-0262BA4B237B}">
      <dgm:prSet/>
      <dgm:spPr/>
      <dgm:t>
        <a:bodyPr/>
        <a:lstStyle/>
        <a:p>
          <a:endParaRPr lang="cs-CZ"/>
        </a:p>
      </dgm:t>
    </dgm:pt>
    <dgm:pt modelId="{7DB6DE41-9109-4360-B5D0-1F2ECB036C6A}" type="pres">
      <dgm:prSet presAssocID="{EDB8A8BF-1DB8-4F86-ABE7-BCDC0739CEF5}" presName="Name0" presStyleCnt="0">
        <dgm:presLayoutVars>
          <dgm:dir/>
          <dgm:resizeHandles val="exact"/>
        </dgm:presLayoutVars>
      </dgm:prSet>
      <dgm:spPr/>
    </dgm:pt>
    <dgm:pt modelId="{7A20923A-48BF-450A-8015-B57B77D26A66}" type="pres">
      <dgm:prSet presAssocID="{1394BDA3-E102-4993-983F-D1C27C97EB9A}" presName="node" presStyleLbl="node1" presStyleIdx="0" presStyleCnt="4">
        <dgm:presLayoutVars>
          <dgm:bulletEnabled val="1"/>
        </dgm:presLayoutVars>
      </dgm:prSet>
      <dgm:spPr/>
    </dgm:pt>
    <dgm:pt modelId="{A7E9B885-E5BF-4557-AACE-7253465CFA37}" type="pres">
      <dgm:prSet presAssocID="{B8EFE0EF-E010-4DEC-80B8-79440782E00E}" presName="sibTrans" presStyleCnt="0"/>
      <dgm:spPr/>
    </dgm:pt>
    <dgm:pt modelId="{C6585C57-B237-435C-8078-FC2868048645}" type="pres">
      <dgm:prSet presAssocID="{B88C9469-63B7-4EE3-B177-4B9CC7CB1B9E}" presName="node" presStyleLbl="node1" presStyleIdx="1" presStyleCnt="4">
        <dgm:presLayoutVars>
          <dgm:bulletEnabled val="1"/>
        </dgm:presLayoutVars>
      </dgm:prSet>
      <dgm:spPr/>
    </dgm:pt>
    <dgm:pt modelId="{39455BB5-6753-4F47-831A-0CD24B2A1E56}" type="pres">
      <dgm:prSet presAssocID="{E6D2AD85-521B-4DAC-956A-98F20CE99941}" presName="sibTrans" presStyleCnt="0"/>
      <dgm:spPr/>
    </dgm:pt>
    <dgm:pt modelId="{9C1AFD1B-9070-4D5D-8363-C9F4BE0AC3F8}" type="pres">
      <dgm:prSet presAssocID="{144F723D-7649-497F-9F6F-51FB64279A03}" presName="node" presStyleLbl="node1" presStyleIdx="2" presStyleCnt="4">
        <dgm:presLayoutVars>
          <dgm:bulletEnabled val="1"/>
        </dgm:presLayoutVars>
      </dgm:prSet>
      <dgm:spPr/>
    </dgm:pt>
    <dgm:pt modelId="{866AD542-1B88-4CE1-ACCF-A16293F19342}" type="pres">
      <dgm:prSet presAssocID="{84C3E68D-E1DD-448C-81EA-6B705105EC6A}" presName="sibTrans" presStyleCnt="0"/>
      <dgm:spPr/>
    </dgm:pt>
    <dgm:pt modelId="{11C416ED-99A0-445A-A5A3-3DE2CBB286D4}" type="pres">
      <dgm:prSet presAssocID="{E07DBF69-94B9-4AA3-8FD5-3682E33F11A6}" presName="node" presStyleLbl="node1" presStyleIdx="3" presStyleCnt="4">
        <dgm:presLayoutVars>
          <dgm:bulletEnabled val="1"/>
        </dgm:presLayoutVars>
      </dgm:prSet>
      <dgm:spPr/>
    </dgm:pt>
  </dgm:ptLst>
  <dgm:cxnLst>
    <dgm:cxn modelId="{0F122B05-24E7-44D0-A8B6-F2DFC7860612}" type="presOf" srcId="{46D0BE29-B90F-4C83-BA33-3C4D1A13635A}" destId="{7A20923A-48BF-450A-8015-B57B77D26A66}" srcOrd="0" destOrd="1" presId="urn:microsoft.com/office/officeart/2005/8/layout/hList6"/>
    <dgm:cxn modelId="{74B85B08-7F12-4C9E-985A-590F17EFBF30}" srcId="{1394BDA3-E102-4993-983F-D1C27C97EB9A}" destId="{F532FDF5-3E4D-49E6-BCB2-695F8D8C0CF8}" srcOrd="3" destOrd="0" parTransId="{0C0923C6-DDA2-4417-8421-AE9607D14DFB}" sibTransId="{F9F86536-8638-4E50-A1C8-DC5DDDC2F018}"/>
    <dgm:cxn modelId="{6B69BC0F-51FC-4E5B-8C2D-6793D4E84677}" type="presOf" srcId="{144F723D-7649-497F-9F6F-51FB64279A03}" destId="{9C1AFD1B-9070-4D5D-8363-C9F4BE0AC3F8}" srcOrd="0" destOrd="0" presId="urn:microsoft.com/office/officeart/2005/8/layout/hList6"/>
    <dgm:cxn modelId="{3F03F318-1839-4F06-B767-64E3C88DC585}" srcId="{EDB8A8BF-1DB8-4F86-ABE7-BCDC0739CEF5}" destId="{B88C9469-63B7-4EE3-B177-4B9CC7CB1B9E}" srcOrd="1" destOrd="0" parTransId="{F9BDA26F-2158-4534-BA8F-9D6600420557}" sibTransId="{E6D2AD85-521B-4DAC-956A-98F20CE99941}"/>
    <dgm:cxn modelId="{DDFC0421-510C-4481-94BA-A46CCCE494B4}" type="presOf" srcId="{F532FDF5-3E4D-49E6-BCB2-695F8D8C0CF8}" destId="{7A20923A-48BF-450A-8015-B57B77D26A66}" srcOrd="0" destOrd="4" presId="urn:microsoft.com/office/officeart/2005/8/layout/hList6"/>
    <dgm:cxn modelId="{CFE55223-493F-DE40-A606-0262BA4B237B}" srcId="{144F723D-7649-497F-9F6F-51FB64279A03}" destId="{6547C4EE-E8BE-8E48-BD24-CFF1EC94634F}" srcOrd="3" destOrd="0" parTransId="{63D402A8-7116-E24B-8C2F-3FE9241A9123}" sibTransId="{34E4951D-BFB7-2B4F-8FCC-1B48041D000C}"/>
    <dgm:cxn modelId="{4A2DD826-6FDE-4FC3-89E6-93ECF868A474}" type="presOf" srcId="{0DC5FB8B-7BA0-489F-9FE4-B3B58D7FB84A}" destId="{9C1AFD1B-9070-4D5D-8363-C9F4BE0AC3F8}" srcOrd="0" destOrd="5" presId="urn:microsoft.com/office/officeart/2005/8/layout/hList6"/>
    <dgm:cxn modelId="{04651C28-4B80-46C7-A158-4B0ABFC8C4F2}" srcId="{EDB8A8BF-1DB8-4F86-ABE7-BCDC0739CEF5}" destId="{1394BDA3-E102-4993-983F-D1C27C97EB9A}" srcOrd="0" destOrd="0" parTransId="{F3FD0028-F778-4CD8-B483-15851A67C9B7}" sibTransId="{B8EFE0EF-E010-4DEC-80B8-79440782E00E}"/>
    <dgm:cxn modelId="{3E35B635-1DF0-4FB2-A73D-1D3D428AADED}" type="presOf" srcId="{E07DBF69-94B9-4AA3-8FD5-3682E33F11A6}" destId="{11C416ED-99A0-445A-A5A3-3DE2CBB286D4}" srcOrd="0" destOrd="0" presId="urn:microsoft.com/office/officeart/2005/8/layout/hList6"/>
    <dgm:cxn modelId="{302DA740-8ABB-440C-A53D-60DFEB593E2A}" srcId="{144F723D-7649-497F-9F6F-51FB64279A03}" destId="{990355E0-F58C-47BB-A7F2-B772E8674B30}" srcOrd="2" destOrd="0" parTransId="{F0EF6640-5B99-4494-A1DC-E73D87BBB01D}" sibTransId="{B4FDAFE9-B9C7-492B-BAA1-F9673F87999E}"/>
    <dgm:cxn modelId="{38E8A942-2851-4E27-B21B-D617857A0A21}" type="presOf" srcId="{11876A6B-56C9-4018-AA43-ED8667A7D357}" destId="{11C416ED-99A0-445A-A5A3-3DE2CBB286D4}" srcOrd="0" destOrd="2" presId="urn:microsoft.com/office/officeart/2005/8/layout/hList6"/>
    <dgm:cxn modelId="{2B594448-6C3A-4116-933B-316C23606516}" srcId="{E07DBF69-94B9-4AA3-8FD5-3682E33F11A6}" destId="{99AA90EE-0094-4338-83A4-B80FEA5189E3}" srcOrd="0" destOrd="0" parTransId="{C06A88DB-9A98-4AA0-982B-D6B21AD40FE3}" sibTransId="{76B03CE7-BFB6-4B58-A22B-79ED4736C1B0}"/>
    <dgm:cxn modelId="{0C0FCB52-F862-444E-90CE-58432F28C80C}" type="presOf" srcId="{990355E0-F58C-47BB-A7F2-B772E8674B30}" destId="{9C1AFD1B-9070-4D5D-8363-C9F4BE0AC3F8}" srcOrd="0" destOrd="3" presId="urn:microsoft.com/office/officeart/2005/8/layout/hList6"/>
    <dgm:cxn modelId="{94D89158-74A0-2542-A430-137720234A3B}" type="presOf" srcId="{6547C4EE-E8BE-8E48-BD24-CFF1EC94634F}" destId="{9C1AFD1B-9070-4D5D-8363-C9F4BE0AC3F8}" srcOrd="0" destOrd="4" presId="urn:microsoft.com/office/officeart/2005/8/layout/hList6"/>
    <dgm:cxn modelId="{6BC7AB5E-40B1-4694-8E8B-EAAF6DD73595}" srcId="{1394BDA3-E102-4993-983F-D1C27C97EB9A}" destId="{433049D4-3640-41EB-8047-30D08D6E4582}" srcOrd="2" destOrd="0" parTransId="{72CB0DE4-53CB-41AD-87B0-388F14DCD3E3}" sibTransId="{72FF005C-A5EF-41EF-BF0A-B8B9B41DBF6F}"/>
    <dgm:cxn modelId="{26904162-CD21-4164-AEE9-7D37473F774F}" type="presOf" srcId="{74791AC8-1A9A-44AA-9A81-00C61BC1658A}" destId="{9C1AFD1B-9070-4D5D-8363-C9F4BE0AC3F8}" srcOrd="0" destOrd="1" presId="urn:microsoft.com/office/officeart/2005/8/layout/hList6"/>
    <dgm:cxn modelId="{C7DAE062-8103-4500-B487-9E8CED94026E}" type="presOf" srcId="{B88C9469-63B7-4EE3-B177-4B9CC7CB1B9E}" destId="{C6585C57-B237-435C-8078-FC2868048645}" srcOrd="0" destOrd="0" presId="urn:microsoft.com/office/officeart/2005/8/layout/hList6"/>
    <dgm:cxn modelId="{43AA9065-B3F3-4B7C-8D46-1738779784B3}" srcId="{EDB8A8BF-1DB8-4F86-ABE7-BCDC0739CEF5}" destId="{144F723D-7649-497F-9F6F-51FB64279A03}" srcOrd="2" destOrd="0" parTransId="{FA325AC8-FCD7-4AFB-BDF9-5BC4993C9212}" sibTransId="{84C3E68D-E1DD-448C-81EA-6B705105EC6A}"/>
    <dgm:cxn modelId="{F6CAEF67-6B7E-40D6-8196-6C99183CABA6}" srcId="{144F723D-7649-497F-9F6F-51FB64279A03}" destId="{0DC5FB8B-7BA0-489F-9FE4-B3B58D7FB84A}" srcOrd="4" destOrd="0" parTransId="{ABEFDF18-BD04-4A59-A581-17AA1B7E73CA}" sibTransId="{36A24F83-5D6A-4957-8DF2-CA3EBF73CBC2}"/>
    <dgm:cxn modelId="{AA8EB06E-8400-4926-BC94-D14241CE1CA5}" type="presOf" srcId="{4B24A4BD-67A5-412F-B68F-E7F4D3DEA4D2}" destId="{C6585C57-B237-435C-8078-FC2868048645}" srcOrd="0" destOrd="4" presId="urn:microsoft.com/office/officeart/2005/8/layout/hList6"/>
    <dgm:cxn modelId="{5EDB4C77-39AE-498E-89DD-3BA7CDECC5DE}" type="presOf" srcId="{1394BDA3-E102-4993-983F-D1C27C97EB9A}" destId="{7A20923A-48BF-450A-8015-B57B77D26A66}" srcOrd="0" destOrd="0" presId="urn:microsoft.com/office/officeart/2005/8/layout/hList6"/>
    <dgm:cxn modelId="{FA30A181-F474-4DE8-8BA1-08C0E080B558}" srcId="{E07DBF69-94B9-4AA3-8FD5-3682E33F11A6}" destId="{11876A6B-56C9-4018-AA43-ED8667A7D357}" srcOrd="1" destOrd="0" parTransId="{C9BE896E-0AB6-426C-AC3D-18E5CB302F8F}" sibTransId="{1551BC8A-09BE-49AE-BDA7-1B0513D9C165}"/>
    <dgm:cxn modelId="{39E80684-19B0-4C32-8118-162178380B78}" type="presOf" srcId="{9A235C5A-4791-4A4C-8588-9B4B5F41038B}" destId="{C6585C57-B237-435C-8078-FC2868048645}" srcOrd="0" destOrd="1" presId="urn:microsoft.com/office/officeart/2005/8/layout/hList6"/>
    <dgm:cxn modelId="{E4C1BF8A-BD13-4C58-ACD1-9B2150F11997}" type="presOf" srcId="{E2A06A79-2695-4B2B-A4EB-EA7978EB848B}" destId="{9C1AFD1B-9070-4D5D-8363-C9F4BE0AC3F8}" srcOrd="0" destOrd="2" presId="urn:microsoft.com/office/officeart/2005/8/layout/hList6"/>
    <dgm:cxn modelId="{AE72288F-D873-4869-9D1D-A0DE2D8C0B69}" srcId="{144F723D-7649-497F-9F6F-51FB64279A03}" destId="{74791AC8-1A9A-44AA-9A81-00C61BC1658A}" srcOrd="0" destOrd="0" parTransId="{4C0D8509-203A-49BC-80DE-75C841A70762}" sibTransId="{3F0D183B-5CCC-4353-AA4F-E96E18007DC2}"/>
    <dgm:cxn modelId="{47944199-C9CE-454A-87A0-A958B4A63E93}" srcId="{EDB8A8BF-1DB8-4F86-ABE7-BCDC0739CEF5}" destId="{E07DBF69-94B9-4AA3-8FD5-3682E33F11A6}" srcOrd="3" destOrd="0" parTransId="{5A3916B2-B91D-4C58-A3A5-229C6FFD3208}" sibTransId="{A1F83119-EFFA-4FD6-8A2A-587BCDD13D50}"/>
    <dgm:cxn modelId="{FF8C479F-7284-4074-AEB3-C48FFC906871}" srcId="{B88C9469-63B7-4EE3-B177-4B9CC7CB1B9E}" destId="{4B24A4BD-67A5-412F-B68F-E7F4D3DEA4D2}" srcOrd="3" destOrd="0" parTransId="{E0242A27-B818-454E-8C45-AFCB607678E7}" sibTransId="{F0198285-45E7-4CA0-AE15-FE654B41FFBE}"/>
    <dgm:cxn modelId="{180BBEA6-50D3-4286-BB4A-870BA54CD707}" srcId="{B88C9469-63B7-4EE3-B177-4B9CC7CB1B9E}" destId="{D3D96B7E-D044-4DC8-9F60-5D403F952032}" srcOrd="2" destOrd="0" parTransId="{C42D80D1-6DF6-4029-ABC3-A04A3D6CB506}" sibTransId="{53DA5A9D-FE59-4866-9211-568548CA2CD3}"/>
    <dgm:cxn modelId="{C058F4AC-4DCA-41FA-92E8-91AF596BD7BE}" srcId="{B88C9469-63B7-4EE3-B177-4B9CC7CB1B9E}" destId="{9A235C5A-4791-4A4C-8588-9B4B5F41038B}" srcOrd="0" destOrd="0" parTransId="{E51E407E-933B-493B-8FFB-91E294153583}" sibTransId="{8C051DAA-2123-4AD3-930A-B79D0B05D908}"/>
    <dgm:cxn modelId="{D15CE8AD-780D-4778-8A16-C083212BC076}" type="presOf" srcId="{D3D96B7E-D044-4DC8-9F60-5D403F952032}" destId="{C6585C57-B237-435C-8078-FC2868048645}" srcOrd="0" destOrd="3" presId="urn:microsoft.com/office/officeart/2005/8/layout/hList6"/>
    <dgm:cxn modelId="{16EF0EB9-2CEE-41DE-9016-8A6283CF8205}" srcId="{1394BDA3-E102-4993-983F-D1C27C97EB9A}" destId="{46D0BE29-B90F-4C83-BA33-3C4D1A13635A}" srcOrd="0" destOrd="0" parTransId="{35CF19AE-66EC-4DC7-99A7-1F0BFE9CCA2C}" sibTransId="{F05EA00F-22D8-45BF-99AF-971A619DBE03}"/>
    <dgm:cxn modelId="{B08201BE-8C7F-475F-8A88-AD7164261CFC}" srcId="{B88C9469-63B7-4EE3-B177-4B9CC7CB1B9E}" destId="{516ED1ED-810F-4C08-8971-8538756E7E09}" srcOrd="1" destOrd="0" parTransId="{7680C38B-7DDF-43FE-A238-840D6E959B0B}" sibTransId="{43B2BF5F-C6A9-4C71-AA96-3FF7D78F2259}"/>
    <dgm:cxn modelId="{1EBEA5C7-45BA-4A9E-9E08-03D3343C255D}" type="presOf" srcId="{EDB8A8BF-1DB8-4F86-ABE7-BCDC0739CEF5}" destId="{7DB6DE41-9109-4360-B5D0-1F2ECB036C6A}" srcOrd="0" destOrd="0" presId="urn:microsoft.com/office/officeart/2005/8/layout/hList6"/>
    <dgm:cxn modelId="{95BA8CD5-0EC9-4817-9497-F7322B13B88B}" type="presOf" srcId="{433049D4-3640-41EB-8047-30D08D6E4582}" destId="{7A20923A-48BF-450A-8015-B57B77D26A66}" srcOrd="0" destOrd="3" presId="urn:microsoft.com/office/officeart/2005/8/layout/hList6"/>
    <dgm:cxn modelId="{B598F6E2-BAF9-4AE1-A0E0-61F7D601B458}" srcId="{1394BDA3-E102-4993-983F-D1C27C97EB9A}" destId="{960B6870-B4FA-424C-9EF0-6D02BB82936B}" srcOrd="1" destOrd="0" parTransId="{8309EDA1-75B6-45EE-81C8-98EB52988536}" sibTransId="{8038EB46-3D6C-41AE-9242-806F7DCD354F}"/>
    <dgm:cxn modelId="{D56640EA-5847-4461-AC9E-CC62B6F935C5}" srcId="{144F723D-7649-497F-9F6F-51FB64279A03}" destId="{E2A06A79-2695-4B2B-A4EB-EA7978EB848B}" srcOrd="1" destOrd="0" parTransId="{B9A71DD6-6DA2-42BB-BD7E-027ECE706E82}" sibTransId="{04A17AC6-E0C9-401B-848F-0ED8F61B3584}"/>
    <dgm:cxn modelId="{5F9AA1EB-1B55-42D8-92C7-B9F8111CC46D}" type="presOf" srcId="{99AA90EE-0094-4338-83A4-B80FEA5189E3}" destId="{11C416ED-99A0-445A-A5A3-3DE2CBB286D4}" srcOrd="0" destOrd="1" presId="urn:microsoft.com/office/officeart/2005/8/layout/hList6"/>
    <dgm:cxn modelId="{687CC0F2-E599-4D8E-A1DA-DCFC9860AFF8}" type="presOf" srcId="{516ED1ED-810F-4C08-8971-8538756E7E09}" destId="{C6585C57-B237-435C-8078-FC2868048645}" srcOrd="0" destOrd="2" presId="urn:microsoft.com/office/officeart/2005/8/layout/hList6"/>
    <dgm:cxn modelId="{62FE1CFF-B69F-4797-B360-8C9596A73A46}" type="presOf" srcId="{960B6870-B4FA-424C-9EF0-6D02BB82936B}" destId="{7A20923A-48BF-450A-8015-B57B77D26A66}" srcOrd="0" destOrd="2" presId="urn:microsoft.com/office/officeart/2005/8/layout/hList6"/>
    <dgm:cxn modelId="{B9D7B7D5-1C02-405C-8C0A-6EDEDC0ED41D}" type="presParOf" srcId="{7DB6DE41-9109-4360-B5D0-1F2ECB036C6A}" destId="{7A20923A-48BF-450A-8015-B57B77D26A66}" srcOrd="0" destOrd="0" presId="urn:microsoft.com/office/officeart/2005/8/layout/hList6"/>
    <dgm:cxn modelId="{848E2C13-2D6A-4097-9E39-0043F5CFB8F5}" type="presParOf" srcId="{7DB6DE41-9109-4360-B5D0-1F2ECB036C6A}" destId="{A7E9B885-E5BF-4557-AACE-7253465CFA37}" srcOrd="1" destOrd="0" presId="urn:microsoft.com/office/officeart/2005/8/layout/hList6"/>
    <dgm:cxn modelId="{936E29C0-C15B-4894-B307-EAEA3E0845EE}" type="presParOf" srcId="{7DB6DE41-9109-4360-B5D0-1F2ECB036C6A}" destId="{C6585C57-B237-435C-8078-FC2868048645}" srcOrd="2" destOrd="0" presId="urn:microsoft.com/office/officeart/2005/8/layout/hList6"/>
    <dgm:cxn modelId="{8A1D014D-C534-4CE0-A2ED-D6A2C21E42DF}" type="presParOf" srcId="{7DB6DE41-9109-4360-B5D0-1F2ECB036C6A}" destId="{39455BB5-6753-4F47-831A-0CD24B2A1E56}" srcOrd="3" destOrd="0" presId="urn:microsoft.com/office/officeart/2005/8/layout/hList6"/>
    <dgm:cxn modelId="{5B77E2B0-4914-44AA-A165-C18F6B5122F8}" type="presParOf" srcId="{7DB6DE41-9109-4360-B5D0-1F2ECB036C6A}" destId="{9C1AFD1B-9070-4D5D-8363-C9F4BE0AC3F8}" srcOrd="4" destOrd="0" presId="urn:microsoft.com/office/officeart/2005/8/layout/hList6"/>
    <dgm:cxn modelId="{EE19CD6C-8890-46FF-B352-1DD33FEB7242}" type="presParOf" srcId="{7DB6DE41-9109-4360-B5D0-1F2ECB036C6A}" destId="{866AD542-1B88-4CE1-ACCF-A16293F19342}" srcOrd="5" destOrd="0" presId="urn:microsoft.com/office/officeart/2005/8/layout/hList6"/>
    <dgm:cxn modelId="{C23E769F-E5BF-4CC2-A55A-61F3EAE3733A}" type="presParOf" srcId="{7DB6DE41-9109-4360-B5D0-1F2ECB036C6A}" destId="{11C416ED-99A0-445A-A5A3-3DE2CBB286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B8A8BF-1DB8-4F86-ABE7-BCDC0739CEF5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1394BDA3-E102-4993-983F-D1C27C97EB9A}">
      <dgm:prSet custT="1"/>
      <dgm:spPr>
        <a:solidFill>
          <a:srgbClr val="E78A67"/>
        </a:solidFill>
      </dgm:spPr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(AFM)</a:t>
          </a:r>
        </a:p>
      </dgm:t>
    </dgm:pt>
    <dgm:pt modelId="{F3FD0028-F778-4CD8-B483-15851A67C9B7}" type="parTrans" cxnId="{04651C28-4B80-46C7-A158-4B0ABFC8C4F2}">
      <dgm:prSet/>
      <dgm:spPr/>
      <dgm:t>
        <a:bodyPr/>
        <a:lstStyle/>
        <a:p>
          <a:endParaRPr lang="cs-CZ"/>
        </a:p>
      </dgm:t>
    </dgm:pt>
    <dgm:pt modelId="{B8EFE0EF-E010-4DEC-80B8-79440782E00E}" type="sibTrans" cxnId="{04651C28-4B80-46C7-A158-4B0ABFC8C4F2}">
      <dgm:prSet/>
      <dgm:spPr/>
      <dgm:t>
        <a:bodyPr/>
        <a:lstStyle/>
        <a:p>
          <a:endParaRPr lang="cs-CZ"/>
        </a:p>
      </dgm:t>
    </dgm:pt>
    <dgm:pt modelId="{46D0BE29-B90F-4C83-BA33-3C4D1A13635A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35CF19AE-66EC-4DC7-99A7-1F0BFE9CCA2C}" type="parTrans" cxnId="{16EF0EB9-2CEE-41DE-9016-8A6283CF8205}">
      <dgm:prSet/>
      <dgm:spPr/>
      <dgm:t>
        <a:bodyPr/>
        <a:lstStyle/>
        <a:p>
          <a:endParaRPr lang="cs-CZ"/>
        </a:p>
      </dgm:t>
    </dgm:pt>
    <dgm:pt modelId="{F05EA00F-22D8-45BF-99AF-971A619DBE03}" type="sibTrans" cxnId="{16EF0EB9-2CEE-41DE-9016-8A6283CF8205}">
      <dgm:prSet/>
      <dgm:spPr/>
      <dgm:t>
        <a:bodyPr/>
        <a:lstStyle/>
        <a:p>
          <a:endParaRPr lang="cs-CZ"/>
        </a:p>
      </dgm:t>
    </dgm:pt>
    <dgm:pt modelId="{B88C9469-63B7-4EE3-B177-4B9CC7CB1B9E}">
      <dgm:prSet custT="1"/>
      <dgm:spPr/>
      <dgm:t>
        <a:bodyPr/>
        <a:lstStyle/>
        <a:p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Theranostic</a:t>
          </a:r>
          <a:r>
            <a:rPr lang="cs-CZ" sz="2000" b="1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dirty="0" err="1">
              <a:solidFill>
                <a:schemeClr val="accent5">
                  <a:lumMod val="50000"/>
                </a:schemeClr>
              </a:solidFill>
            </a:rPr>
            <a:t>approach</a:t>
          </a:r>
          <a:endParaRPr lang="cs-CZ" sz="2000" b="1" dirty="0">
            <a:solidFill>
              <a:schemeClr val="accent5">
                <a:lumMod val="50000"/>
              </a:schemeClr>
            </a:solidFill>
          </a:endParaRPr>
        </a:p>
      </dgm:t>
    </dgm:pt>
    <dgm:pt modelId="{F9BDA26F-2158-4534-BA8F-9D6600420557}" type="parTrans" cxnId="{3F03F318-1839-4F06-B767-64E3C88DC585}">
      <dgm:prSet/>
      <dgm:spPr/>
      <dgm:t>
        <a:bodyPr/>
        <a:lstStyle/>
        <a:p>
          <a:endParaRPr lang="cs-CZ"/>
        </a:p>
      </dgm:t>
    </dgm:pt>
    <dgm:pt modelId="{E6D2AD85-521B-4DAC-956A-98F20CE99941}" type="sibTrans" cxnId="{3F03F318-1839-4F06-B767-64E3C88DC585}">
      <dgm:prSet/>
      <dgm:spPr/>
      <dgm:t>
        <a:bodyPr/>
        <a:lstStyle/>
        <a:p>
          <a:endParaRPr lang="cs-CZ"/>
        </a:p>
      </dgm:t>
    </dgm:pt>
    <dgm:pt modelId="{9A235C5A-4791-4A4C-8588-9B4B5F41038B}">
      <dgm:prSet custT="1"/>
      <dgm:spPr/>
      <dgm:t>
        <a:bodyPr/>
        <a:lstStyle/>
        <a:p>
          <a:endParaRPr lang="cs-CZ" sz="1600" dirty="0"/>
        </a:p>
      </dgm:t>
    </dgm:pt>
    <dgm:pt modelId="{E51E407E-933B-493B-8FFB-91E294153583}" type="parTrans" cxnId="{C058F4AC-4DCA-41FA-92E8-91AF596BD7BE}">
      <dgm:prSet/>
      <dgm:spPr/>
      <dgm:t>
        <a:bodyPr/>
        <a:lstStyle/>
        <a:p>
          <a:endParaRPr lang="cs-CZ"/>
        </a:p>
      </dgm:t>
    </dgm:pt>
    <dgm:pt modelId="{8C051DAA-2123-4AD3-930A-B79D0B05D908}" type="sibTrans" cxnId="{C058F4AC-4DCA-41FA-92E8-91AF596BD7BE}">
      <dgm:prSet/>
      <dgm:spPr/>
      <dgm:t>
        <a:bodyPr/>
        <a:lstStyle/>
        <a:p>
          <a:endParaRPr lang="cs-CZ"/>
        </a:p>
      </dgm:t>
    </dgm:pt>
    <dgm:pt modelId="{4B24A4BD-67A5-412F-B68F-E7F4D3DEA4D2}">
      <dgm:prSet custT="1"/>
      <dgm:spPr/>
      <dgm:t>
        <a:bodyPr/>
        <a:lstStyle/>
        <a:p>
          <a:r>
            <a:rPr lang="cs-CZ" sz="1600" dirty="0" err="1"/>
            <a:t>Ellipticine-loaded</a:t>
          </a:r>
          <a:r>
            <a:rPr lang="cs-CZ" sz="1600" dirty="0"/>
            <a:t> </a:t>
          </a:r>
          <a:r>
            <a:rPr lang="cs-CZ" sz="1600" dirty="0" err="1"/>
            <a:t>TNPs</a:t>
          </a:r>
          <a:r>
            <a:rPr lang="cs-CZ" sz="1600" dirty="0"/>
            <a:t> (</a:t>
          </a:r>
          <a:r>
            <a:rPr lang="cs-CZ" sz="1600" dirty="0" err="1"/>
            <a:t>Elli@TNPs</a:t>
          </a:r>
          <a:r>
            <a:rPr lang="cs-CZ" sz="1600" dirty="0"/>
            <a:t>)</a:t>
          </a:r>
        </a:p>
      </dgm:t>
    </dgm:pt>
    <dgm:pt modelId="{E0242A27-B818-454E-8C45-AFCB607678E7}" type="parTrans" cxnId="{FF8C479F-7284-4074-AEB3-C48FFC906871}">
      <dgm:prSet/>
      <dgm:spPr/>
      <dgm:t>
        <a:bodyPr/>
        <a:lstStyle/>
        <a:p>
          <a:endParaRPr lang="cs-CZ"/>
        </a:p>
      </dgm:t>
    </dgm:pt>
    <dgm:pt modelId="{F0198285-45E7-4CA0-AE15-FE654B41FFBE}" type="sibTrans" cxnId="{FF8C479F-7284-4074-AEB3-C48FFC906871}">
      <dgm:prSet/>
      <dgm:spPr/>
      <dgm:t>
        <a:bodyPr/>
        <a:lstStyle/>
        <a:p>
          <a:endParaRPr lang="cs-CZ"/>
        </a:p>
      </dgm:t>
    </dgm:pt>
    <dgm:pt modelId="{144F723D-7649-497F-9F6F-51FB64279A03}">
      <dgm:prSet custT="1"/>
      <dgm:spPr/>
      <dgm:t>
        <a:bodyPr/>
        <a:lstStyle/>
        <a:p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Cytochrome c (CYT)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cancer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</a:p>
      </dgm:t>
    </dgm:pt>
    <dgm:pt modelId="{FA325AC8-FCD7-4AFB-BDF9-5BC4993C9212}" type="parTrans" cxnId="{43AA9065-B3F3-4B7C-8D46-1738779784B3}">
      <dgm:prSet/>
      <dgm:spPr/>
      <dgm:t>
        <a:bodyPr/>
        <a:lstStyle/>
        <a:p>
          <a:endParaRPr lang="cs-CZ"/>
        </a:p>
      </dgm:t>
    </dgm:pt>
    <dgm:pt modelId="{84C3E68D-E1DD-448C-81EA-6B705105EC6A}" type="sibTrans" cxnId="{43AA9065-B3F3-4B7C-8D46-1738779784B3}">
      <dgm:prSet/>
      <dgm:spPr/>
      <dgm:t>
        <a:bodyPr/>
        <a:lstStyle/>
        <a:p>
          <a:endParaRPr lang="cs-CZ"/>
        </a:p>
      </dgm:t>
    </dgm:pt>
    <dgm:pt modelId="{74791AC8-1A9A-44AA-9A81-00C61BC1658A}">
      <dgm:prSet/>
      <dgm:spPr/>
      <dgm:t>
        <a:bodyPr/>
        <a:lstStyle/>
        <a:p>
          <a:endParaRPr lang="cs-CZ" sz="1400" kern="1200" dirty="0"/>
        </a:p>
      </dgm:t>
    </dgm:pt>
    <dgm:pt modelId="{4C0D8509-203A-49BC-80DE-75C841A70762}" type="parTrans" cxnId="{AE72288F-D873-4869-9D1D-A0DE2D8C0B69}">
      <dgm:prSet/>
      <dgm:spPr/>
      <dgm:t>
        <a:bodyPr/>
        <a:lstStyle/>
        <a:p>
          <a:endParaRPr lang="cs-CZ"/>
        </a:p>
      </dgm:t>
    </dgm:pt>
    <dgm:pt modelId="{3F0D183B-5CCC-4353-AA4F-E96E18007DC2}" type="sibTrans" cxnId="{AE72288F-D873-4869-9D1D-A0DE2D8C0B69}">
      <dgm:prSet/>
      <dgm:spPr/>
      <dgm:t>
        <a:bodyPr/>
        <a:lstStyle/>
        <a:p>
          <a:endParaRPr lang="cs-CZ"/>
        </a:p>
      </dgm:t>
    </dgm:pt>
    <dgm:pt modelId="{E07DBF69-94B9-4AA3-8FD5-3682E33F11A6}">
      <dgm:prSet custT="1"/>
      <dgm:spPr/>
      <dgm:t>
        <a:bodyPr/>
        <a:lstStyle/>
        <a:p>
          <a:r>
            <a:rPr lang="cs-CZ" sz="2000" b="1" dirty="0">
              <a:solidFill>
                <a:srgbClr val="532620"/>
              </a:solidFill>
            </a:rPr>
            <a:t>Brain </a:t>
          </a:r>
          <a:r>
            <a:rPr lang="cs-CZ" sz="2000" b="1" dirty="0" err="1">
              <a:solidFill>
                <a:srgbClr val="532620"/>
              </a:solidFill>
            </a:rPr>
            <a:t>delivery</a:t>
          </a:r>
          <a:endParaRPr lang="cs-CZ" sz="2000" b="1" dirty="0">
            <a:solidFill>
              <a:srgbClr val="532620"/>
            </a:solidFill>
          </a:endParaRPr>
        </a:p>
      </dgm:t>
    </dgm:pt>
    <dgm:pt modelId="{5A3916B2-B91D-4C58-A3A5-229C6FFD3208}" type="parTrans" cxnId="{47944199-C9CE-454A-87A0-A958B4A63E93}">
      <dgm:prSet/>
      <dgm:spPr/>
      <dgm:t>
        <a:bodyPr/>
        <a:lstStyle/>
        <a:p>
          <a:endParaRPr lang="cs-CZ"/>
        </a:p>
      </dgm:t>
    </dgm:pt>
    <dgm:pt modelId="{A1F83119-EFFA-4FD6-8A2A-587BCDD13D50}" type="sibTrans" cxnId="{47944199-C9CE-454A-87A0-A958B4A63E93}">
      <dgm:prSet/>
      <dgm:spPr/>
      <dgm:t>
        <a:bodyPr/>
        <a:lstStyle/>
        <a:p>
          <a:endParaRPr lang="cs-CZ"/>
        </a:p>
      </dgm:t>
    </dgm:pt>
    <dgm:pt modelId="{11876A6B-56C9-4018-AA43-ED8667A7D357}">
      <dgm:prSet custT="1"/>
      <dgm:spPr/>
      <dgm:t>
        <a:bodyPr/>
        <a:lstStyle/>
        <a:p>
          <a:r>
            <a:rPr lang="cs-CZ" sz="1600" dirty="0"/>
            <a:t>Solid lipid </a:t>
          </a:r>
          <a:r>
            <a:rPr lang="cs-CZ" sz="1600" dirty="0" err="1"/>
            <a:t>nanoparticles</a:t>
          </a:r>
          <a:r>
            <a:rPr lang="cs-CZ" sz="1600" dirty="0"/>
            <a:t> (</a:t>
          </a:r>
          <a:r>
            <a:rPr lang="cs-CZ" sz="1600" dirty="0" err="1"/>
            <a:t>SLNs</a:t>
          </a:r>
          <a:r>
            <a:rPr lang="cs-CZ" sz="1600" dirty="0"/>
            <a:t>)</a:t>
          </a:r>
        </a:p>
      </dgm:t>
    </dgm:pt>
    <dgm:pt modelId="{C9BE896E-0AB6-426C-AC3D-18E5CB302F8F}" type="parTrans" cxnId="{FA30A181-F474-4DE8-8BA1-08C0E080B558}">
      <dgm:prSet/>
      <dgm:spPr/>
      <dgm:t>
        <a:bodyPr/>
        <a:lstStyle/>
        <a:p>
          <a:endParaRPr lang="cs-CZ"/>
        </a:p>
      </dgm:t>
    </dgm:pt>
    <dgm:pt modelId="{1551BC8A-09BE-49AE-BDA7-1B0513D9C165}" type="sibTrans" cxnId="{FA30A181-F474-4DE8-8BA1-08C0E080B558}">
      <dgm:prSet/>
      <dgm:spPr/>
      <dgm:t>
        <a:bodyPr/>
        <a:lstStyle/>
        <a:p>
          <a:endParaRPr lang="cs-CZ"/>
        </a:p>
      </dgm:t>
    </dgm:pt>
    <dgm:pt modelId="{960B6870-B4FA-424C-9EF0-6D02BB82936B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8309EDA1-75B6-45EE-81C8-98EB52988536}" type="parTrans" cxnId="{B598F6E2-BAF9-4AE1-A0E0-61F7D601B458}">
      <dgm:prSet/>
      <dgm:spPr/>
      <dgm:t>
        <a:bodyPr/>
        <a:lstStyle/>
        <a:p>
          <a:endParaRPr lang="cs-CZ"/>
        </a:p>
      </dgm:t>
    </dgm:pt>
    <dgm:pt modelId="{8038EB46-3D6C-41AE-9242-806F7DCD354F}" type="sibTrans" cxnId="{B598F6E2-BAF9-4AE1-A0E0-61F7D601B458}">
      <dgm:prSet/>
      <dgm:spPr/>
      <dgm:t>
        <a:bodyPr/>
        <a:lstStyle/>
        <a:p>
          <a:endParaRPr lang="cs-CZ"/>
        </a:p>
      </dgm:t>
    </dgm:pt>
    <dgm:pt modelId="{433049D4-3640-41EB-8047-30D08D6E4582}">
      <dgm:prSet/>
      <dgm:spPr>
        <a:solidFill>
          <a:srgbClr val="E78A67"/>
        </a:solidFill>
      </dgm:spPr>
      <dgm:t>
        <a:bodyPr/>
        <a:lstStyle/>
        <a:p>
          <a:endParaRPr lang="cs-CZ" sz="1400" dirty="0"/>
        </a:p>
      </dgm:t>
    </dgm:pt>
    <dgm:pt modelId="{72CB0DE4-53CB-41AD-87B0-388F14DCD3E3}" type="parTrans" cxnId="{6BC7AB5E-40B1-4694-8E8B-EAAF6DD73595}">
      <dgm:prSet/>
      <dgm:spPr/>
      <dgm:t>
        <a:bodyPr/>
        <a:lstStyle/>
        <a:p>
          <a:endParaRPr lang="cs-CZ"/>
        </a:p>
      </dgm:t>
    </dgm:pt>
    <dgm:pt modelId="{72FF005C-A5EF-41EF-BF0A-B8B9B41DBF6F}" type="sibTrans" cxnId="{6BC7AB5E-40B1-4694-8E8B-EAAF6DD73595}">
      <dgm:prSet/>
      <dgm:spPr/>
      <dgm:t>
        <a:bodyPr/>
        <a:lstStyle/>
        <a:p>
          <a:endParaRPr lang="cs-CZ"/>
        </a:p>
      </dgm:t>
    </dgm:pt>
    <dgm:pt modelId="{F532FDF5-3E4D-49E6-BCB2-695F8D8C0CF8}">
      <dgm:prSet custT="1"/>
      <dgm:spPr>
        <a:solidFill>
          <a:srgbClr val="E78A67"/>
        </a:solidFill>
      </dgm:spPr>
      <dgm:t>
        <a:bodyPr/>
        <a:lstStyle/>
        <a:p>
          <a:r>
            <a:rPr lang="cs-CZ" sz="1600" dirty="0"/>
            <a:t>AFM </a:t>
          </a:r>
          <a:r>
            <a:rPr lang="cs-CZ" sz="1600" dirty="0" err="1"/>
            <a:t>for</a:t>
          </a:r>
          <a:r>
            <a:rPr lang="cs-CZ" sz="1600" dirty="0"/>
            <a:t> </a:t>
          </a:r>
          <a:r>
            <a:rPr lang="cs-CZ" sz="1600" dirty="0" err="1"/>
            <a:t>nanoparticles</a:t>
          </a:r>
          <a:endParaRPr lang="cs-CZ" sz="1600" dirty="0"/>
        </a:p>
      </dgm:t>
    </dgm:pt>
    <dgm:pt modelId="{0C0923C6-DDA2-4417-8421-AE9607D14DFB}" type="parTrans" cxnId="{74B85B08-7F12-4C9E-985A-590F17EFBF30}">
      <dgm:prSet/>
      <dgm:spPr/>
      <dgm:t>
        <a:bodyPr/>
        <a:lstStyle/>
        <a:p>
          <a:endParaRPr lang="cs-CZ"/>
        </a:p>
      </dgm:t>
    </dgm:pt>
    <dgm:pt modelId="{F9F86536-8638-4E50-A1C8-DC5DDDC2F018}" type="sibTrans" cxnId="{74B85B08-7F12-4C9E-985A-590F17EFBF30}">
      <dgm:prSet/>
      <dgm:spPr/>
      <dgm:t>
        <a:bodyPr/>
        <a:lstStyle/>
        <a:p>
          <a:endParaRPr lang="cs-CZ"/>
        </a:p>
      </dgm:t>
    </dgm:pt>
    <dgm:pt modelId="{E2A06A79-2695-4B2B-A4EB-EA7978EB848B}">
      <dgm:prSet/>
      <dgm:spPr/>
      <dgm:t>
        <a:bodyPr/>
        <a:lstStyle/>
        <a:p>
          <a:endParaRPr lang="cs-CZ" sz="1400" kern="1200" dirty="0"/>
        </a:p>
      </dgm:t>
    </dgm:pt>
    <dgm:pt modelId="{B9A71DD6-6DA2-42BB-BD7E-027ECE706E82}" type="parTrans" cxnId="{D56640EA-5847-4461-AC9E-CC62B6F935C5}">
      <dgm:prSet/>
      <dgm:spPr/>
      <dgm:t>
        <a:bodyPr/>
        <a:lstStyle/>
        <a:p>
          <a:endParaRPr lang="cs-CZ"/>
        </a:p>
      </dgm:t>
    </dgm:pt>
    <dgm:pt modelId="{04A17AC6-E0C9-401B-848F-0ED8F61B3584}" type="sibTrans" cxnId="{D56640EA-5847-4461-AC9E-CC62B6F935C5}">
      <dgm:prSet/>
      <dgm:spPr/>
      <dgm:t>
        <a:bodyPr/>
        <a:lstStyle/>
        <a:p>
          <a:endParaRPr lang="cs-CZ"/>
        </a:p>
      </dgm:t>
    </dgm:pt>
    <dgm:pt modelId="{990355E0-F58C-47BB-A7F2-B772E8674B30}">
      <dgm:prSet custT="1"/>
      <dgm:spPr/>
      <dgm:t>
        <a:bodyPr/>
        <a:lstStyle/>
        <a:p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cardiolipin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CL-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</dgm:t>
    </dgm:pt>
    <dgm:pt modelId="{F0EF6640-5B99-4494-A1DC-E73D87BBB01D}" type="parTrans" cxnId="{302DA740-8ABB-440C-A53D-60DFEB593E2A}">
      <dgm:prSet/>
      <dgm:spPr/>
      <dgm:t>
        <a:bodyPr/>
        <a:lstStyle/>
        <a:p>
          <a:endParaRPr lang="cs-CZ"/>
        </a:p>
      </dgm:t>
    </dgm:pt>
    <dgm:pt modelId="{B4FDAFE9-B9C7-492B-BAA1-F9673F87999E}" type="sibTrans" cxnId="{302DA740-8ABB-440C-A53D-60DFEB593E2A}">
      <dgm:prSet/>
      <dgm:spPr/>
      <dgm:t>
        <a:bodyPr/>
        <a:lstStyle/>
        <a:p>
          <a:endParaRPr lang="cs-CZ"/>
        </a:p>
      </dgm:t>
    </dgm:pt>
    <dgm:pt modelId="{0DC5FB8B-7BA0-489F-9FE4-B3B58D7FB84A}">
      <dgm:prSet/>
      <dgm:spPr/>
      <dgm:t>
        <a:bodyPr/>
        <a:lstStyle/>
        <a:p>
          <a:endParaRPr lang="cs-CZ" sz="1400" kern="1200" dirty="0"/>
        </a:p>
      </dgm:t>
    </dgm:pt>
    <dgm:pt modelId="{ABEFDF18-BD04-4A59-A581-17AA1B7E73CA}" type="parTrans" cxnId="{F6CAEF67-6B7E-40D6-8196-6C99183CABA6}">
      <dgm:prSet/>
      <dgm:spPr/>
      <dgm:t>
        <a:bodyPr/>
        <a:lstStyle/>
        <a:p>
          <a:endParaRPr lang="cs-CZ"/>
        </a:p>
      </dgm:t>
    </dgm:pt>
    <dgm:pt modelId="{36A24F83-5D6A-4957-8DF2-CA3EBF73CBC2}" type="sibTrans" cxnId="{F6CAEF67-6B7E-40D6-8196-6C99183CABA6}">
      <dgm:prSet/>
      <dgm:spPr/>
      <dgm:t>
        <a:bodyPr/>
        <a:lstStyle/>
        <a:p>
          <a:endParaRPr lang="cs-CZ"/>
        </a:p>
      </dgm:t>
    </dgm:pt>
    <dgm:pt modelId="{516ED1ED-810F-4C08-8971-8538756E7E09}">
      <dgm:prSet custT="1"/>
      <dgm:spPr/>
      <dgm:t>
        <a:bodyPr/>
        <a:lstStyle/>
        <a:p>
          <a:endParaRPr lang="cs-CZ" sz="1600" dirty="0"/>
        </a:p>
      </dgm:t>
    </dgm:pt>
    <dgm:pt modelId="{7680C38B-7DDF-43FE-A238-840D6E959B0B}" type="parTrans" cxnId="{B08201BE-8C7F-475F-8A88-AD7164261CFC}">
      <dgm:prSet/>
      <dgm:spPr/>
      <dgm:t>
        <a:bodyPr/>
        <a:lstStyle/>
        <a:p>
          <a:endParaRPr lang="cs-CZ"/>
        </a:p>
      </dgm:t>
    </dgm:pt>
    <dgm:pt modelId="{43B2BF5F-C6A9-4C71-AA96-3FF7D78F2259}" type="sibTrans" cxnId="{B08201BE-8C7F-475F-8A88-AD7164261CFC}">
      <dgm:prSet/>
      <dgm:spPr/>
      <dgm:t>
        <a:bodyPr/>
        <a:lstStyle/>
        <a:p>
          <a:endParaRPr lang="cs-CZ"/>
        </a:p>
      </dgm:t>
    </dgm:pt>
    <dgm:pt modelId="{D3D96B7E-D044-4DC8-9F60-5D403F952032}">
      <dgm:prSet custT="1"/>
      <dgm:spPr/>
      <dgm:t>
        <a:bodyPr/>
        <a:lstStyle/>
        <a:p>
          <a:r>
            <a:rPr lang="cs-CZ" sz="1600" dirty="0"/>
            <a:t>MRI </a:t>
          </a:r>
          <a:r>
            <a:rPr lang="cs-CZ" sz="1600" dirty="0" err="1"/>
            <a:t>traceable</a:t>
          </a:r>
          <a:r>
            <a:rPr lang="cs-CZ" sz="1600" dirty="0"/>
            <a:t>  </a:t>
          </a:r>
          <a:r>
            <a:rPr lang="cs-CZ" sz="1600" dirty="0" err="1"/>
            <a:t>therapeutic</a:t>
          </a:r>
          <a:r>
            <a:rPr lang="cs-CZ" sz="1600" dirty="0"/>
            <a:t> </a:t>
          </a:r>
          <a:r>
            <a:rPr lang="cs-CZ" sz="1600" dirty="0" err="1"/>
            <a:t>liposomes</a:t>
          </a:r>
          <a:r>
            <a:rPr lang="cs-CZ" sz="1600" dirty="0"/>
            <a:t> (</a:t>
          </a:r>
          <a:r>
            <a:rPr lang="cs-CZ" sz="1600" dirty="0" err="1"/>
            <a:t>TNPs</a:t>
          </a:r>
          <a:r>
            <a:rPr lang="cs-CZ" sz="1600" dirty="0"/>
            <a:t>)</a:t>
          </a:r>
        </a:p>
      </dgm:t>
    </dgm:pt>
    <dgm:pt modelId="{C42D80D1-6DF6-4029-ABC3-A04A3D6CB506}" type="parTrans" cxnId="{180BBEA6-50D3-4286-BB4A-870BA54CD707}">
      <dgm:prSet/>
      <dgm:spPr/>
      <dgm:t>
        <a:bodyPr/>
        <a:lstStyle/>
        <a:p>
          <a:endParaRPr lang="cs-CZ"/>
        </a:p>
      </dgm:t>
    </dgm:pt>
    <dgm:pt modelId="{53DA5A9D-FE59-4866-9211-568548CA2CD3}" type="sibTrans" cxnId="{180BBEA6-50D3-4286-BB4A-870BA54CD707}">
      <dgm:prSet/>
      <dgm:spPr/>
      <dgm:t>
        <a:bodyPr/>
        <a:lstStyle/>
        <a:p>
          <a:endParaRPr lang="cs-CZ"/>
        </a:p>
      </dgm:t>
    </dgm:pt>
    <dgm:pt modelId="{6547C4EE-E8BE-8E48-BD24-CFF1EC94634F}">
      <dgm:prSet custT="1"/>
      <dgm:spPr/>
      <dgm:t>
        <a:bodyPr/>
        <a:lstStyle/>
        <a:p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basic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phospholipid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EM-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</dgm:t>
    </dgm:pt>
    <dgm:pt modelId="{63D402A8-7116-E24B-8C2F-3FE9241A9123}" type="parTrans" cxnId="{CFE55223-493F-DE40-A606-0262BA4B237B}">
      <dgm:prSet/>
      <dgm:spPr/>
      <dgm:t>
        <a:bodyPr/>
        <a:lstStyle/>
        <a:p>
          <a:endParaRPr lang="cs-CZ"/>
        </a:p>
      </dgm:t>
    </dgm:pt>
    <dgm:pt modelId="{34E4951D-BFB7-2B4F-8FCC-1B48041D000C}" type="sibTrans" cxnId="{CFE55223-493F-DE40-A606-0262BA4B237B}">
      <dgm:prSet/>
      <dgm:spPr/>
      <dgm:t>
        <a:bodyPr/>
        <a:lstStyle/>
        <a:p>
          <a:endParaRPr lang="cs-CZ"/>
        </a:p>
      </dgm:t>
    </dgm:pt>
    <dgm:pt modelId="{555A2B24-4377-2447-8C4C-B05D65E0D1F5}">
      <dgm:prSet custT="1"/>
      <dgm:spPr/>
      <dgm:t>
        <a:bodyPr/>
        <a:lstStyle/>
        <a:p>
          <a:endParaRPr lang="cs-CZ" sz="1600" dirty="0"/>
        </a:p>
      </dgm:t>
    </dgm:pt>
    <dgm:pt modelId="{8BD51095-D59A-E840-AE47-CB9D32CAB086}" type="parTrans" cxnId="{C01DC3CE-D7F2-FF4D-ADFA-E780337F1680}">
      <dgm:prSet/>
      <dgm:spPr/>
    </dgm:pt>
    <dgm:pt modelId="{507F19B5-0398-8E4D-B8C4-712F0FEE8E9A}" type="sibTrans" cxnId="{C01DC3CE-D7F2-FF4D-ADFA-E780337F1680}">
      <dgm:prSet/>
      <dgm:spPr/>
    </dgm:pt>
    <dgm:pt modelId="{BD645ED5-B176-1440-AA0E-2D7692A5FF7A}">
      <dgm:prSet custT="1"/>
      <dgm:spPr/>
      <dgm:t>
        <a:bodyPr/>
        <a:lstStyle/>
        <a:p>
          <a:endParaRPr lang="cs-CZ" sz="1600" dirty="0"/>
        </a:p>
      </dgm:t>
    </dgm:pt>
    <dgm:pt modelId="{E0EF8953-E182-7942-839A-2D66778F83C0}" type="parTrans" cxnId="{E32BA2D4-0A1D-3B44-BD83-E4C2CC875DE0}">
      <dgm:prSet/>
      <dgm:spPr/>
    </dgm:pt>
    <dgm:pt modelId="{83CCCBE2-9048-6C4A-96CC-2FE6797F98BE}" type="sibTrans" cxnId="{E32BA2D4-0A1D-3B44-BD83-E4C2CC875DE0}">
      <dgm:prSet/>
      <dgm:spPr/>
    </dgm:pt>
    <dgm:pt modelId="{72797982-E934-E04E-990A-D0E0ED74AC01}">
      <dgm:prSet custT="1"/>
      <dgm:spPr/>
      <dgm:t>
        <a:bodyPr/>
        <a:lstStyle/>
        <a:p>
          <a:endParaRPr lang="cs-CZ" sz="1600" dirty="0"/>
        </a:p>
      </dgm:t>
    </dgm:pt>
    <dgm:pt modelId="{7390828A-911B-3648-9C06-2BEB7EC7C045}" type="parTrans" cxnId="{00B7917D-FA14-C048-8CC9-105D21BC4CF4}">
      <dgm:prSet/>
      <dgm:spPr/>
    </dgm:pt>
    <dgm:pt modelId="{A31700C8-D2A6-3F4F-A2E8-50DB975D08F5}" type="sibTrans" cxnId="{00B7917D-FA14-C048-8CC9-105D21BC4CF4}">
      <dgm:prSet/>
      <dgm:spPr/>
    </dgm:pt>
    <dgm:pt modelId="{7DB6DE41-9109-4360-B5D0-1F2ECB036C6A}" type="pres">
      <dgm:prSet presAssocID="{EDB8A8BF-1DB8-4F86-ABE7-BCDC0739CEF5}" presName="Name0" presStyleCnt="0">
        <dgm:presLayoutVars>
          <dgm:dir/>
          <dgm:resizeHandles val="exact"/>
        </dgm:presLayoutVars>
      </dgm:prSet>
      <dgm:spPr/>
    </dgm:pt>
    <dgm:pt modelId="{7A20923A-48BF-450A-8015-B57B77D26A66}" type="pres">
      <dgm:prSet presAssocID="{1394BDA3-E102-4993-983F-D1C27C97EB9A}" presName="node" presStyleLbl="node1" presStyleIdx="0" presStyleCnt="4">
        <dgm:presLayoutVars>
          <dgm:bulletEnabled val="1"/>
        </dgm:presLayoutVars>
      </dgm:prSet>
      <dgm:spPr/>
    </dgm:pt>
    <dgm:pt modelId="{A7E9B885-E5BF-4557-AACE-7253465CFA37}" type="pres">
      <dgm:prSet presAssocID="{B8EFE0EF-E010-4DEC-80B8-79440782E00E}" presName="sibTrans" presStyleCnt="0"/>
      <dgm:spPr/>
    </dgm:pt>
    <dgm:pt modelId="{C6585C57-B237-435C-8078-FC2868048645}" type="pres">
      <dgm:prSet presAssocID="{B88C9469-63B7-4EE3-B177-4B9CC7CB1B9E}" presName="node" presStyleLbl="node1" presStyleIdx="1" presStyleCnt="4">
        <dgm:presLayoutVars>
          <dgm:bulletEnabled val="1"/>
        </dgm:presLayoutVars>
      </dgm:prSet>
      <dgm:spPr/>
    </dgm:pt>
    <dgm:pt modelId="{39455BB5-6753-4F47-831A-0CD24B2A1E56}" type="pres">
      <dgm:prSet presAssocID="{E6D2AD85-521B-4DAC-956A-98F20CE99941}" presName="sibTrans" presStyleCnt="0"/>
      <dgm:spPr/>
    </dgm:pt>
    <dgm:pt modelId="{9C1AFD1B-9070-4D5D-8363-C9F4BE0AC3F8}" type="pres">
      <dgm:prSet presAssocID="{144F723D-7649-497F-9F6F-51FB64279A03}" presName="node" presStyleLbl="node1" presStyleIdx="2" presStyleCnt="4">
        <dgm:presLayoutVars>
          <dgm:bulletEnabled val="1"/>
        </dgm:presLayoutVars>
      </dgm:prSet>
      <dgm:spPr/>
    </dgm:pt>
    <dgm:pt modelId="{866AD542-1B88-4CE1-ACCF-A16293F19342}" type="pres">
      <dgm:prSet presAssocID="{84C3E68D-E1DD-448C-81EA-6B705105EC6A}" presName="sibTrans" presStyleCnt="0"/>
      <dgm:spPr/>
    </dgm:pt>
    <dgm:pt modelId="{11C416ED-99A0-445A-A5A3-3DE2CBB286D4}" type="pres">
      <dgm:prSet presAssocID="{E07DBF69-94B9-4AA3-8FD5-3682E33F11A6}" presName="node" presStyleLbl="node1" presStyleIdx="3" presStyleCnt="4">
        <dgm:presLayoutVars>
          <dgm:bulletEnabled val="1"/>
        </dgm:presLayoutVars>
      </dgm:prSet>
      <dgm:spPr/>
    </dgm:pt>
  </dgm:ptLst>
  <dgm:cxnLst>
    <dgm:cxn modelId="{0F122B05-24E7-44D0-A8B6-F2DFC7860612}" type="presOf" srcId="{46D0BE29-B90F-4C83-BA33-3C4D1A13635A}" destId="{7A20923A-48BF-450A-8015-B57B77D26A66}" srcOrd="0" destOrd="1" presId="urn:microsoft.com/office/officeart/2005/8/layout/hList6"/>
    <dgm:cxn modelId="{74B85B08-7F12-4C9E-985A-590F17EFBF30}" srcId="{1394BDA3-E102-4993-983F-D1C27C97EB9A}" destId="{F532FDF5-3E4D-49E6-BCB2-695F8D8C0CF8}" srcOrd="3" destOrd="0" parTransId="{0C0923C6-DDA2-4417-8421-AE9607D14DFB}" sibTransId="{F9F86536-8638-4E50-A1C8-DC5DDDC2F018}"/>
    <dgm:cxn modelId="{6B69BC0F-51FC-4E5B-8C2D-6793D4E84677}" type="presOf" srcId="{144F723D-7649-497F-9F6F-51FB64279A03}" destId="{9C1AFD1B-9070-4D5D-8363-C9F4BE0AC3F8}" srcOrd="0" destOrd="0" presId="urn:microsoft.com/office/officeart/2005/8/layout/hList6"/>
    <dgm:cxn modelId="{3F03F318-1839-4F06-B767-64E3C88DC585}" srcId="{EDB8A8BF-1DB8-4F86-ABE7-BCDC0739CEF5}" destId="{B88C9469-63B7-4EE3-B177-4B9CC7CB1B9E}" srcOrd="1" destOrd="0" parTransId="{F9BDA26F-2158-4534-BA8F-9D6600420557}" sibTransId="{E6D2AD85-521B-4DAC-956A-98F20CE99941}"/>
    <dgm:cxn modelId="{DDFC0421-510C-4481-94BA-A46CCCE494B4}" type="presOf" srcId="{F532FDF5-3E4D-49E6-BCB2-695F8D8C0CF8}" destId="{7A20923A-48BF-450A-8015-B57B77D26A66}" srcOrd="0" destOrd="4" presId="urn:microsoft.com/office/officeart/2005/8/layout/hList6"/>
    <dgm:cxn modelId="{B1CCB322-03C4-074F-931D-A2DD8A58B14B}" type="presOf" srcId="{72797982-E934-E04E-990A-D0E0ED74AC01}" destId="{11C416ED-99A0-445A-A5A3-3DE2CBB286D4}" srcOrd="0" destOrd="3" presId="urn:microsoft.com/office/officeart/2005/8/layout/hList6"/>
    <dgm:cxn modelId="{CFE55223-493F-DE40-A606-0262BA4B237B}" srcId="{144F723D-7649-497F-9F6F-51FB64279A03}" destId="{6547C4EE-E8BE-8E48-BD24-CFF1EC94634F}" srcOrd="3" destOrd="0" parTransId="{63D402A8-7116-E24B-8C2F-3FE9241A9123}" sibTransId="{34E4951D-BFB7-2B4F-8FCC-1B48041D000C}"/>
    <dgm:cxn modelId="{4A2DD826-6FDE-4FC3-89E6-93ECF868A474}" type="presOf" srcId="{0DC5FB8B-7BA0-489F-9FE4-B3B58D7FB84A}" destId="{9C1AFD1B-9070-4D5D-8363-C9F4BE0AC3F8}" srcOrd="0" destOrd="5" presId="urn:microsoft.com/office/officeart/2005/8/layout/hList6"/>
    <dgm:cxn modelId="{04651C28-4B80-46C7-A158-4B0ABFC8C4F2}" srcId="{EDB8A8BF-1DB8-4F86-ABE7-BCDC0739CEF5}" destId="{1394BDA3-E102-4993-983F-D1C27C97EB9A}" srcOrd="0" destOrd="0" parTransId="{F3FD0028-F778-4CD8-B483-15851A67C9B7}" sibTransId="{B8EFE0EF-E010-4DEC-80B8-79440782E00E}"/>
    <dgm:cxn modelId="{3E35B635-1DF0-4FB2-A73D-1D3D428AADED}" type="presOf" srcId="{E07DBF69-94B9-4AA3-8FD5-3682E33F11A6}" destId="{11C416ED-99A0-445A-A5A3-3DE2CBB286D4}" srcOrd="0" destOrd="0" presId="urn:microsoft.com/office/officeart/2005/8/layout/hList6"/>
    <dgm:cxn modelId="{302DA740-8ABB-440C-A53D-60DFEB593E2A}" srcId="{144F723D-7649-497F-9F6F-51FB64279A03}" destId="{990355E0-F58C-47BB-A7F2-B772E8674B30}" srcOrd="2" destOrd="0" parTransId="{F0EF6640-5B99-4494-A1DC-E73D87BBB01D}" sibTransId="{B4FDAFE9-B9C7-492B-BAA1-F9673F87999E}"/>
    <dgm:cxn modelId="{38E8A942-2851-4E27-B21B-D617857A0A21}" type="presOf" srcId="{11876A6B-56C9-4018-AA43-ED8667A7D357}" destId="{11C416ED-99A0-445A-A5A3-3DE2CBB286D4}" srcOrd="0" destOrd="4" presId="urn:microsoft.com/office/officeart/2005/8/layout/hList6"/>
    <dgm:cxn modelId="{18AE4B47-3496-3349-ACB3-C39C0468BB7F}" type="presOf" srcId="{555A2B24-4377-2447-8C4C-B05D65E0D1F5}" destId="{11C416ED-99A0-445A-A5A3-3DE2CBB286D4}" srcOrd="0" destOrd="1" presId="urn:microsoft.com/office/officeart/2005/8/layout/hList6"/>
    <dgm:cxn modelId="{0C0FCB52-F862-444E-90CE-58432F28C80C}" type="presOf" srcId="{990355E0-F58C-47BB-A7F2-B772E8674B30}" destId="{9C1AFD1B-9070-4D5D-8363-C9F4BE0AC3F8}" srcOrd="0" destOrd="3" presId="urn:microsoft.com/office/officeart/2005/8/layout/hList6"/>
    <dgm:cxn modelId="{94D89158-74A0-2542-A430-137720234A3B}" type="presOf" srcId="{6547C4EE-E8BE-8E48-BD24-CFF1EC94634F}" destId="{9C1AFD1B-9070-4D5D-8363-C9F4BE0AC3F8}" srcOrd="0" destOrd="4" presId="urn:microsoft.com/office/officeart/2005/8/layout/hList6"/>
    <dgm:cxn modelId="{0C6F605E-CB0E-9641-B950-EB110FFA82D3}" type="presOf" srcId="{BD645ED5-B176-1440-AA0E-2D7692A5FF7A}" destId="{11C416ED-99A0-445A-A5A3-3DE2CBB286D4}" srcOrd="0" destOrd="2" presId="urn:microsoft.com/office/officeart/2005/8/layout/hList6"/>
    <dgm:cxn modelId="{6BC7AB5E-40B1-4694-8E8B-EAAF6DD73595}" srcId="{1394BDA3-E102-4993-983F-D1C27C97EB9A}" destId="{433049D4-3640-41EB-8047-30D08D6E4582}" srcOrd="2" destOrd="0" parTransId="{72CB0DE4-53CB-41AD-87B0-388F14DCD3E3}" sibTransId="{72FF005C-A5EF-41EF-BF0A-B8B9B41DBF6F}"/>
    <dgm:cxn modelId="{26904162-CD21-4164-AEE9-7D37473F774F}" type="presOf" srcId="{74791AC8-1A9A-44AA-9A81-00C61BC1658A}" destId="{9C1AFD1B-9070-4D5D-8363-C9F4BE0AC3F8}" srcOrd="0" destOrd="1" presId="urn:microsoft.com/office/officeart/2005/8/layout/hList6"/>
    <dgm:cxn modelId="{C7DAE062-8103-4500-B487-9E8CED94026E}" type="presOf" srcId="{B88C9469-63B7-4EE3-B177-4B9CC7CB1B9E}" destId="{C6585C57-B237-435C-8078-FC2868048645}" srcOrd="0" destOrd="0" presId="urn:microsoft.com/office/officeart/2005/8/layout/hList6"/>
    <dgm:cxn modelId="{43AA9065-B3F3-4B7C-8D46-1738779784B3}" srcId="{EDB8A8BF-1DB8-4F86-ABE7-BCDC0739CEF5}" destId="{144F723D-7649-497F-9F6F-51FB64279A03}" srcOrd="2" destOrd="0" parTransId="{FA325AC8-FCD7-4AFB-BDF9-5BC4993C9212}" sibTransId="{84C3E68D-E1DD-448C-81EA-6B705105EC6A}"/>
    <dgm:cxn modelId="{F6CAEF67-6B7E-40D6-8196-6C99183CABA6}" srcId="{144F723D-7649-497F-9F6F-51FB64279A03}" destId="{0DC5FB8B-7BA0-489F-9FE4-B3B58D7FB84A}" srcOrd="4" destOrd="0" parTransId="{ABEFDF18-BD04-4A59-A581-17AA1B7E73CA}" sibTransId="{36A24F83-5D6A-4957-8DF2-CA3EBF73CBC2}"/>
    <dgm:cxn modelId="{AA8EB06E-8400-4926-BC94-D14241CE1CA5}" type="presOf" srcId="{4B24A4BD-67A5-412F-B68F-E7F4D3DEA4D2}" destId="{C6585C57-B237-435C-8078-FC2868048645}" srcOrd="0" destOrd="4" presId="urn:microsoft.com/office/officeart/2005/8/layout/hList6"/>
    <dgm:cxn modelId="{5EDB4C77-39AE-498E-89DD-3BA7CDECC5DE}" type="presOf" srcId="{1394BDA3-E102-4993-983F-D1C27C97EB9A}" destId="{7A20923A-48BF-450A-8015-B57B77D26A66}" srcOrd="0" destOrd="0" presId="urn:microsoft.com/office/officeart/2005/8/layout/hList6"/>
    <dgm:cxn modelId="{00B7917D-FA14-C048-8CC9-105D21BC4CF4}" srcId="{E07DBF69-94B9-4AA3-8FD5-3682E33F11A6}" destId="{72797982-E934-E04E-990A-D0E0ED74AC01}" srcOrd="2" destOrd="0" parTransId="{7390828A-911B-3648-9C06-2BEB7EC7C045}" sibTransId="{A31700C8-D2A6-3F4F-A2E8-50DB975D08F5}"/>
    <dgm:cxn modelId="{FA30A181-F474-4DE8-8BA1-08C0E080B558}" srcId="{E07DBF69-94B9-4AA3-8FD5-3682E33F11A6}" destId="{11876A6B-56C9-4018-AA43-ED8667A7D357}" srcOrd="3" destOrd="0" parTransId="{C9BE896E-0AB6-426C-AC3D-18E5CB302F8F}" sibTransId="{1551BC8A-09BE-49AE-BDA7-1B0513D9C165}"/>
    <dgm:cxn modelId="{39E80684-19B0-4C32-8118-162178380B78}" type="presOf" srcId="{9A235C5A-4791-4A4C-8588-9B4B5F41038B}" destId="{C6585C57-B237-435C-8078-FC2868048645}" srcOrd="0" destOrd="1" presId="urn:microsoft.com/office/officeart/2005/8/layout/hList6"/>
    <dgm:cxn modelId="{E4C1BF8A-BD13-4C58-ACD1-9B2150F11997}" type="presOf" srcId="{E2A06A79-2695-4B2B-A4EB-EA7978EB848B}" destId="{9C1AFD1B-9070-4D5D-8363-C9F4BE0AC3F8}" srcOrd="0" destOrd="2" presId="urn:microsoft.com/office/officeart/2005/8/layout/hList6"/>
    <dgm:cxn modelId="{AE72288F-D873-4869-9D1D-A0DE2D8C0B69}" srcId="{144F723D-7649-497F-9F6F-51FB64279A03}" destId="{74791AC8-1A9A-44AA-9A81-00C61BC1658A}" srcOrd="0" destOrd="0" parTransId="{4C0D8509-203A-49BC-80DE-75C841A70762}" sibTransId="{3F0D183B-5CCC-4353-AA4F-E96E18007DC2}"/>
    <dgm:cxn modelId="{47944199-C9CE-454A-87A0-A958B4A63E93}" srcId="{EDB8A8BF-1DB8-4F86-ABE7-BCDC0739CEF5}" destId="{E07DBF69-94B9-4AA3-8FD5-3682E33F11A6}" srcOrd="3" destOrd="0" parTransId="{5A3916B2-B91D-4C58-A3A5-229C6FFD3208}" sibTransId="{A1F83119-EFFA-4FD6-8A2A-587BCDD13D50}"/>
    <dgm:cxn modelId="{FF8C479F-7284-4074-AEB3-C48FFC906871}" srcId="{B88C9469-63B7-4EE3-B177-4B9CC7CB1B9E}" destId="{4B24A4BD-67A5-412F-B68F-E7F4D3DEA4D2}" srcOrd="3" destOrd="0" parTransId="{E0242A27-B818-454E-8C45-AFCB607678E7}" sibTransId="{F0198285-45E7-4CA0-AE15-FE654B41FFBE}"/>
    <dgm:cxn modelId="{180BBEA6-50D3-4286-BB4A-870BA54CD707}" srcId="{B88C9469-63B7-4EE3-B177-4B9CC7CB1B9E}" destId="{D3D96B7E-D044-4DC8-9F60-5D403F952032}" srcOrd="2" destOrd="0" parTransId="{C42D80D1-6DF6-4029-ABC3-A04A3D6CB506}" sibTransId="{53DA5A9D-FE59-4866-9211-568548CA2CD3}"/>
    <dgm:cxn modelId="{C058F4AC-4DCA-41FA-92E8-91AF596BD7BE}" srcId="{B88C9469-63B7-4EE3-B177-4B9CC7CB1B9E}" destId="{9A235C5A-4791-4A4C-8588-9B4B5F41038B}" srcOrd="0" destOrd="0" parTransId="{E51E407E-933B-493B-8FFB-91E294153583}" sibTransId="{8C051DAA-2123-4AD3-930A-B79D0B05D908}"/>
    <dgm:cxn modelId="{D15CE8AD-780D-4778-8A16-C083212BC076}" type="presOf" srcId="{D3D96B7E-D044-4DC8-9F60-5D403F952032}" destId="{C6585C57-B237-435C-8078-FC2868048645}" srcOrd="0" destOrd="3" presId="urn:microsoft.com/office/officeart/2005/8/layout/hList6"/>
    <dgm:cxn modelId="{16EF0EB9-2CEE-41DE-9016-8A6283CF8205}" srcId="{1394BDA3-E102-4993-983F-D1C27C97EB9A}" destId="{46D0BE29-B90F-4C83-BA33-3C4D1A13635A}" srcOrd="0" destOrd="0" parTransId="{35CF19AE-66EC-4DC7-99A7-1F0BFE9CCA2C}" sibTransId="{F05EA00F-22D8-45BF-99AF-971A619DBE03}"/>
    <dgm:cxn modelId="{B08201BE-8C7F-475F-8A88-AD7164261CFC}" srcId="{B88C9469-63B7-4EE3-B177-4B9CC7CB1B9E}" destId="{516ED1ED-810F-4C08-8971-8538756E7E09}" srcOrd="1" destOrd="0" parTransId="{7680C38B-7DDF-43FE-A238-840D6E959B0B}" sibTransId="{43B2BF5F-C6A9-4C71-AA96-3FF7D78F2259}"/>
    <dgm:cxn modelId="{1EBEA5C7-45BA-4A9E-9E08-03D3343C255D}" type="presOf" srcId="{EDB8A8BF-1DB8-4F86-ABE7-BCDC0739CEF5}" destId="{7DB6DE41-9109-4360-B5D0-1F2ECB036C6A}" srcOrd="0" destOrd="0" presId="urn:microsoft.com/office/officeart/2005/8/layout/hList6"/>
    <dgm:cxn modelId="{C01DC3CE-D7F2-FF4D-ADFA-E780337F1680}" srcId="{E07DBF69-94B9-4AA3-8FD5-3682E33F11A6}" destId="{555A2B24-4377-2447-8C4C-B05D65E0D1F5}" srcOrd="0" destOrd="0" parTransId="{8BD51095-D59A-E840-AE47-CB9D32CAB086}" sibTransId="{507F19B5-0398-8E4D-B8C4-712F0FEE8E9A}"/>
    <dgm:cxn modelId="{E32BA2D4-0A1D-3B44-BD83-E4C2CC875DE0}" srcId="{E07DBF69-94B9-4AA3-8FD5-3682E33F11A6}" destId="{BD645ED5-B176-1440-AA0E-2D7692A5FF7A}" srcOrd="1" destOrd="0" parTransId="{E0EF8953-E182-7942-839A-2D66778F83C0}" sibTransId="{83CCCBE2-9048-6C4A-96CC-2FE6797F98BE}"/>
    <dgm:cxn modelId="{95BA8CD5-0EC9-4817-9497-F7322B13B88B}" type="presOf" srcId="{433049D4-3640-41EB-8047-30D08D6E4582}" destId="{7A20923A-48BF-450A-8015-B57B77D26A66}" srcOrd="0" destOrd="3" presId="urn:microsoft.com/office/officeart/2005/8/layout/hList6"/>
    <dgm:cxn modelId="{B598F6E2-BAF9-4AE1-A0E0-61F7D601B458}" srcId="{1394BDA3-E102-4993-983F-D1C27C97EB9A}" destId="{960B6870-B4FA-424C-9EF0-6D02BB82936B}" srcOrd="1" destOrd="0" parTransId="{8309EDA1-75B6-45EE-81C8-98EB52988536}" sibTransId="{8038EB46-3D6C-41AE-9242-806F7DCD354F}"/>
    <dgm:cxn modelId="{D56640EA-5847-4461-AC9E-CC62B6F935C5}" srcId="{144F723D-7649-497F-9F6F-51FB64279A03}" destId="{E2A06A79-2695-4B2B-A4EB-EA7978EB848B}" srcOrd="1" destOrd="0" parTransId="{B9A71DD6-6DA2-42BB-BD7E-027ECE706E82}" sibTransId="{04A17AC6-E0C9-401B-848F-0ED8F61B3584}"/>
    <dgm:cxn modelId="{687CC0F2-E599-4D8E-A1DA-DCFC9860AFF8}" type="presOf" srcId="{516ED1ED-810F-4C08-8971-8538756E7E09}" destId="{C6585C57-B237-435C-8078-FC2868048645}" srcOrd="0" destOrd="2" presId="urn:microsoft.com/office/officeart/2005/8/layout/hList6"/>
    <dgm:cxn modelId="{62FE1CFF-B69F-4797-B360-8C9596A73A46}" type="presOf" srcId="{960B6870-B4FA-424C-9EF0-6D02BB82936B}" destId="{7A20923A-48BF-450A-8015-B57B77D26A66}" srcOrd="0" destOrd="2" presId="urn:microsoft.com/office/officeart/2005/8/layout/hList6"/>
    <dgm:cxn modelId="{B9D7B7D5-1C02-405C-8C0A-6EDEDC0ED41D}" type="presParOf" srcId="{7DB6DE41-9109-4360-B5D0-1F2ECB036C6A}" destId="{7A20923A-48BF-450A-8015-B57B77D26A66}" srcOrd="0" destOrd="0" presId="urn:microsoft.com/office/officeart/2005/8/layout/hList6"/>
    <dgm:cxn modelId="{848E2C13-2D6A-4097-9E39-0043F5CFB8F5}" type="presParOf" srcId="{7DB6DE41-9109-4360-B5D0-1F2ECB036C6A}" destId="{A7E9B885-E5BF-4557-AACE-7253465CFA37}" srcOrd="1" destOrd="0" presId="urn:microsoft.com/office/officeart/2005/8/layout/hList6"/>
    <dgm:cxn modelId="{936E29C0-C15B-4894-B307-EAEA3E0845EE}" type="presParOf" srcId="{7DB6DE41-9109-4360-B5D0-1F2ECB036C6A}" destId="{C6585C57-B237-435C-8078-FC2868048645}" srcOrd="2" destOrd="0" presId="urn:microsoft.com/office/officeart/2005/8/layout/hList6"/>
    <dgm:cxn modelId="{8A1D014D-C534-4CE0-A2ED-D6A2C21E42DF}" type="presParOf" srcId="{7DB6DE41-9109-4360-B5D0-1F2ECB036C6A}" destId="{39455BB5-6753-4F47-831A-0CD24B2A1E56}" srcOrd="3" destOrd="0" presId="urn:microsoft.com/office/officeart/2005/8/layout/hList6"/>
    <dgm:cxn modelId="{5B77E2B0-4914-44AA-A165-C18F6B5122F8}" type="presParOf" srcId="{7DB6DE41-9109-4360-B5D0-1F2ECB036C6A}" destId="{9C1AFD1B-9070-4D5D-8363-C9F4BE0AC3F8}" srcOrd="4" destOrd="0" presId="urn:microsoft.com/office/officeart/2005/8/layout/hList6"/>
    <dgm:cxn modelId="{EE19CD6C-8890-46FF-B352-1DD33FEB7242}" type="presParOf" srcId="{7DB6DE41-9109-4360-B5D0-1F2ECB036C6A}" destId="{866AD542-1B88-4CE1-ACCF-A16293F19342}" srcOrd="5" destOrd="0" presId="urn:microsoft.com/office/officeart/2005/8/layout/hList6"/>
    <dgm:cxn modelId="{C23E769F-E5BF-4CC2-A55A-61F3EAE3733A}" type="presParOf" srcId="{7DB6DE41-9109-4360-B5D0-1F2ECB036C6A}" destId="{11C416ED-99A0-445A-A5A3-3DE2CBB286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42102A-71CE-BD4B-B112-A5DB54D400C4}" type="doc">
      <dgm:prSet loTypeId="urn:microsoft.com/office/officeart/2005/8/layout/venn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12DEF18-937A-974D-AA84-E1E0290B8A98}">
      <dgm:prSet/>
      <dgm:spPr>
        <a:solidFill>
          <a:srgbClr val="E78A67">
            <a:alpha val="50000"/>
          </a:srgbClr>
        </a:solidFill>
        <a:ln>
          <a:noFill/>
        </a:ln>
      </dgm:spPr>
      <dgm:t>
        <a:bodyPr/>
        <a:lstStyle/>
        <a:p>
          <a:pPr algn="ctr"/>
          <a:r>
            <a:rPr lang="cs-CZ" b="1" dirty="0" err="1">
              <a:solidFill>
                <a:schemeClr val="bg1"/>
              </a:solidFill>
            </a:rPr>
            <a:t>TNPs</a:t>
          </a:r>
          <a:r>
            <a:rPr lang="cs-CZ" b="1" dirty="0">
              <a:solidFill>
                <a:schemeClr val="bg1"/>
              </a:solidFill>
            </a:rPr>
            <a:t>:</a:t>
          </a:r>
          <a:r>
            <a:rPr lang="cs-CZ" dirty="0">
              <a:solidFill>
                <a:schemeClr val="bg1"/>
              </a:solidFill>
            </a:rPr>
            <a:t> </a:t>
          </a:r>
        </a:p>
        <a:p>
          <a:pPr algn="ctr"/>
          <a:r>
            <a:rPr lang="cs-CZ" dirty="0"/>
            <a:t>pH sensitivity to </a:t>
          </a:r>
          <a:r>
            <a:rPr lang="cs-CZ" dirty="0" err="1"/>
            <a:t>enable</a:t>
          </a:r>
          <a:r>
            <a:rPr lang="cs-CZ" dirty="0"/>
            <a:t> </a:t>
          </a:r>
          <a:r>
            <a:rPr lang="cs-CZ" dirty="0" err="1"/>
            <a:t>drug</a:t>
          </a:r>
          <a:r>
            <a:rPr lang="cs-CZ" dirty="0"/>
            <a:t> </a:t>
          </a:r>
          <a:r>
            <a:rPr lang="cs-CZ" dirty="0" err="1"/>
            <a:t>release</a:t>
          </a:r>
          <a:r>
            <a:rPr lang="cs-CZ" dirty="0"/>
            <a:t>, </a:t>
          </a:r>
          <a:r>
            <a:rPr lang="cs-CZ" dirty="0" err="1"/>
            <a:t>temperature</a:t>
          </a:r>
          <a:r>
            <a:rPr lang="cs-CZ" dirty="0"/>
            <a:t> stability </a:t>
          </a:r>
          <a:r>
            <a:rPr lang="cs-CZ" dirty="0" err="1"/>
            <a:t>for</a:t>
          </a:r>
          <a:r>
            <a:rPr lang="cs-CZ" dirty="0"/>
            <a:t> </a:t>
          </a:r>
          <a:r>
            <a:rPr lang="cs-CZ" dirty="0" err="1"/>
            <a:t>future</a:t>
          </a:r>
          <a:r>
            <a:rPr lang="cs-CZ" dirty="0"/>
            <a:t> FUS </a:t>
          </a:r>
          <a:r>
            <a:rPr lang="cs-CZ" dirty="0" err="1"/>
            <a:t>applications</a:t>
          </a:r>
          <a:endParaRPr lang="cs-CZ" dirty="0"/>
        </a:p>
      </dgm:t>
    </dgm:pt>
    <dgm:pt modelId="{7EDEAF3B-AEDA-5840-8BD2-DBFE98CBD53F}" type="parTrans" cxnId="{B6B6C9E3-B590-D044-90C1-12922FFD0CF1}">
      <dgm:prSet/>
      <dgm:spPr/>
      <dgm:t>
        <a:bodyPr/>
        <a:lstStyle/>
        <a:p>
          <a:endParaRPr lang="cs-CZ"/>
        </a:p>
      </dgm:t>
    </dgm:pt>
    <dgm:pt modelId="{C38639CB-40FC-1048-8889-23E72DE515D4}" type="sibTrans" cxnId="{B6B6C9E3-B590-D044-90C1-12922FFD0CF1}">
      <dgm:prSet/>
      <dgm:spPr/>
      <dgm:t>
        <a:bodyPr/>
        <a:lstStyle/>
        <a:p>
          <a:endParaRPr lang="cs-CZ"/>
        </a:p>
      </dgm:t>
    </dgm:pt>
    <dgm:pt modelId="{60EE185E-F89E-0946-8D3E-7B3A2D072BB6}">
      <dgm:prSet/>
      <dgm:spPr>
        <a:solidFill>
          <a:srgbClr val="D87053">
            <a:alpha val="50000"/>
          </a:srgbClr>
        </a:solidFill>
        <a:ln>
          <a:noFill/>
        </a:ln>
      </dgm:spPr>
      <dgm:t>
        <a:bodyPr/>
        <a:lstStyle/>
        <a:p>
          <a:r>
            <a:rPr lang="cs-CZ" b="1" dirty="0">
              <a:solidFill>
                <a:schemeClr val="bg1"/>
              </a:solidFill>
            </a:rPr>
            <a:t>CL-</a:t>
          </a:r>
          <a:r>
            <a:rPr lang="cs-CZ" b="1" dirty="0" err="1">
              <a:solidFill>
                <a:schemeClr val="bg1"/>
              </a:solidFill>
            </a:rPr>
            <a:t>LNPs</a:t>
          </a:r>
          <a:r>
            <a:rPr lang="cs-CZ" b="1" dirty="0">
              <a:solidFill>
                <a:schemeClr val="bg1"/>
              </a:solidFill>
            </a:rPr>
            <a:t>:</a:t>
          </a:r>
        </a:p>
        <a:p>
          <a:r>
            <a:rPr lang="cs-CZ" dirty="0"/>
            <a:t> </a:t>
          </a:r>
          <a:r>
            <a:rPr lang="cs-CZ" dirty="0">
              <a:solidFill>
                <a:schemeClr val="tx1"/>
              </a:solidFill>
            </a:rPr>
            <a:t>EM </a:t>
          </a:r>
          <a:r>
            <a:rPr lang="cs-CZ" dirty="0" err="1">
              <a:solidFill>
                <a:schemeClr val="tx1"/>
              </a:solidFill>
            </a:rPr>
            <a:t>particles</a:t>
          </a:r>
          <a:r>
            <a:rPr lang="cs-CZ" dirty="0">
              <a:solidFill>
                <a:schemeClr val="tx1"/>
              </a:solidFill>
            </a:rPr>
            <a:t> show </a:t>
          </a:r>
          <a:r>
            <a:rPr lang="cs-CZ" dirty="0" err="1">
              <a:solidFill>
                <a:schemeClr val="tx1"/>
              </a:solidFill>
            </a:rPr>
            <a:t>less</a:t>
          </a:r>
          <a:r>
            <a:rPr lang="cs-CZ" dirty="0">
              <a:solidFill>
                <a:schemeClr val="tx1"/>
              </a:solidFill>
            </a:rPr>
            <a:t> stability </a:t>
          </a:r>
          <a:r>
            <a:rPr lang="cs-CZ" dirty="0" err="1">
              <a:solidFill>
                <a:schemeClr val="tx1"/>
              </a:solidFill>
            </a:rPr>
            <a:t>with</a:t>
          </a:r>
          <a:r>
            <a:rPr lang="cs-CZ" dirty="0">
              <a:solidFill>
                <a:schemeClr val="tx1"/>
              </a:solidFill>
            </a:rPr>
            <a:t> </a:t>
          </a:r>
          <a:r>
            <a:rPr lang="cs-CZ" dirty="0" err="1">
              <a:solidFill>
                <a:schemeClr val="tx1"/>
              </a:solidFill>
            </a:rPr>
            <a:t>encapsulated</a:t>
          </a:r>
          <a:r>
            <a:rPr lang="cs-CZ" dirty="0">
              <a:solidFill>
                <a:schemeClr val="tx1"/>
              </a:solidFill>
            </a:rPr>
            <a:t> protein, </a:t>
          </a:r>
          <a:r>
            <a:rPr lang="cs-CZ" dirty="0" err="1">
              <a:solidFill>
                <a:schemeClr val="tx1"/>
              </a:solidFill>
            </a:rPr>
            <a:t>while</a:t>
          </a:r>
          <a:r>
            <a:rPr lang="cs-CZ" dirty="0">
              <a:solidFill>
                <a:schemeClr val="tx1"/>
              </a:solidFill>
            </a:rPr>
            <a:t> CL </a:t>
          </a:r>
          <a:r>
            <a:rPr lang="cs-CZ" dirty="0" err="1">
              <a:solidFill>
                <a:schemeClr val="tx1"/>
              </a:solidFill>
            </a:rPr>
            <a:t>formulations</a:t>
          </a:r>
          <a:r>
            <a:rPr lang="cs-CZ" dirty="0">
              <a:solidFill>
                <a:schemeClr val="tx1"/>
              </a:solidFill>
            </a:rPr>
            <a:t> </a:t>
          </a:r>
          <a:r>
            <a:rPr lang="cs-CZ" dirty="0" err="1">
              <a:solidFill>
                <a:schemeClr val="tx1"/>
              </a:solidFill>
            </a:rPr>
            <a:t>remain</a:t>
          </a:r>
          <a:r>
            <a:rPr lang="cs-CZ" dirty="0">
              <a:solidFill>
                <a:schemeClr val="tx1"/>
              </a:solidFill>
            </a:rPr>
            <a:t> </a:t>
          </a:r>
          <a:r>
            <a:rPr lang="cs-CZ" dirty="0" err="1">
              <a:solidFill>
                <a:schemeClr val="tx1"/>
              </a:solidFill>
            </a:rPr>
            <a:t>stable</a:t>
          </a:r>
          <a:endParaRPr lang="cs-CZ" dirty="0">
            <a:solidFill>
              <a:schemeClr val="tx1"/>
            </a:solidFill>
          </a:endParaRPr>
        </a:p>
      </dgm:t>
    </dgm:pt>
    <dgm:pt modelId="{36D7DC11-990F-634F-8F07-CC64DFD33B57}" type="parTrans" cxnId="{AC2F11A7-9A06-2140-B37A-A4F6B9522F3F}">
      <dgm:prSet/>
      <dgm:spPr/>
      <dgm:t>
        <a:bodyPr/>
        <a:lstStyle/>
        <a:p>
          <a:endParaRPr lang="cs-CZ"/>
        </a:p>
      </dgm:t>
    </dgm:pt>
    <dgm:pt modelId="{66FCDF83-3DD0-104C-BD64-60E1BC140B39}" type="sibTrans" cxnId="{AC2F11A7-9A06-2140-B37A-A4F6B9522F3F}">
      <dgm:prSet/>
      <dgm:spPr/>
      <dgm:t>
        <a:bodyPr/>
        <a:lstStyle/>
        <a:p>
          <a:endParaRPr lang="cs-CZ"/>
        </a:p>
      </dgm:t>
    </dgm:pt>
    <dgm:pt modelId="{9535CAB6-9149-B247-9474-A1FD1BFA3AC5}">
      <dgm:prSet/>
      <dgm:spPr>
        <a:solidFill>
          <a:srgbClr val="A74B40">
            <a:alpha val="50000"/>
          </a:srgbClr>
        </a:solidFill>
        <a:ln>
          <a:noFill/>
        </a:ln>
      </dgm:spPr>
      <dgm:t>
        <a:bodyPr/>
        <a:lstStyle/>
        <a:p>
          <a:r>
            <a:rPr lang="cs-CZ" b="1" dirty="0" err="1">
              <a:solidFill>
                <a:schemeClr val="bg1"/>
              </a:solidFill>
            </a:rPr>
            <a:t>SLNs</a:t>
          </a:r>
          <a:r>
            <a:rPr lang="cs-CZ" b="1" dirty="0">
              <a:solidFill>
                <a:schemeClr val="bg1"/>
              </a:solidFill>
            </a:rPr>
            <a:t>:</a:t>
          </a:r>
          <a:r>
            <a:rPr lang="cs-CZ" dirty="0">
              <a:solidFill>
                <a:schemeClr val="bg1"/>
              </a:solidFill>
            </a:rPr>
            <a:t> </a:t>
          </a:r>
        </a:p>
        <a:p>
          <a:r>
            <a:rPr lang="cs-CZ" b="0" i="0" u="none" dirty="0" err="1"/>
            <a:t>SLNs</a:t>
          </a:r>
          <a:r>
            <a:rPr lang="cs-CZ" b="0" i="0" u="none" dirty="0"/>
            <a:t> show </a:t>
          </a:r>
          <a:r>
            <a:rPr lang="cs-CZ" b="0" i="0" u="none" dirty="0" err="1"/>
            <a:t>spherical</a:t>
          </a:r>
          <a:r>
            <a:rPr lang="cs-CZ" b="0" i="0" u="none" dirty="0"/>
            <a:t> </a:t>
          </a:r>
          <a:r>
            <a:rPr lang="cs-CZ" b="0" i="0" u="none" dirty="0" err="1"/>
            <a:t>morphology</a:t>
          </a:r>
          <a:r>
            <a:rPr lang="cs-CZ" b="0" i="0" u="none" dirty="0"/>
            <a:t>, </a:t>
          </a:r>
          <a:r>
            <a:rPr lang="cs-CZ" b="0" i="0" u="none" dirty="0" err="1"/>
            <a:t>stable</a:t>
          </a:r>
          <a:r>
            <a:rPr lang="cs-CZ" b="0" i="0" u="none" dirty="0"/>
            <a:t> and </a:t>
          </a:r>
          <a:r>
            <a:rPr lang="cs-CZ" b="0" i="0" u="none" dirty="0" err="1"/>
            <a:t>mechanical</a:t>
          </a:r>
          <a:r>
            <a:rPr lang="cs-CZ" b="0" i="0" u="none" dirty="0"/>
            <a:t> </a:t>
          </a:r>
          <a:r>
            <a:rPr lang="cs-CZ" b="0" i="0" u="none" dirty="0" err="1"/>
            <a:t>properties</a:t>
          </a:r>
          <a:r>
            <a:rPr lang="cs-CZ" b="0" i="0" u="none" dirty="0"/>
            <a:t> </a:t>
          </a:r>
          <a:r>
            <a:rPr lang="cs-CZ" b="0" i="0" u="none" dirty="0" err="1"/>
            <a:t>over</a:t>
          </a:r>
          <a:r>
            <a:rPr lang="cs-CZ" b="0" i="0" u="none" dirty="0"/>
            <a:t> </a:t>
          </a:r>
          <a:r>
            <a:rPr lang="cs-CZ" b="0" i="0" u="none" dirty="0" err="1"/>
            <a:t>time</a:t>
          </a:r>
          <a:endParaRPr lang="cs-CZ" dirty="0"/>
        </a:p>
      </dgm:t>
    </dgm:pt>
    <dgm:pt modelId="{899AC6EE-07C1-7C4C-BE34-9E48A8118C27}" type="parTrans" cxnId="{F9449130-30F0-4E49-A7F7-8B1FF55CEB94}">
      <dgm:prSet/>
      <dgm:spPr/>
      <dgm:t>
        <a:bodyPr/>
        <a:lstStyle/>
        <a:p>
          <a:endParaRPr lang="cs-CZ"/>
        </a:p>
      </dgm:t>
    </dgm:pt>
    <dgm:pt modelId="{AA400B4C-36D7-734A-B0D4-70B49D03CCD8}" type="sibTrans" cxnId="{F9449130-30F0-4E49-A7F7-8B1FF55CEB94}">
      <dgm:prSet/>
      <dgm:spPr/>
      <dgm:t>
        <a:bodyPr/>
        <a:lstStyle/>
        <a:p>
          <a:endParaRPr lang="cs-CZ"/>
        </a:p>
      </dgm:t>
    </dgm:pt>
    <dgm:pt modelId="{1C3AFA0B-6853-7243-9B40-3581407F423A}" type="pres">
      <dgm:prSet presAssocID="{4E42102A-71CE-BD4B-B112-A5DB54D400C4}" presName="Name0" presStyleCnt="0">
        <dgm:presLayoutVars>
          <dgm:dir/>
          <dgm:resizeHandles val="exact"/>
        </dgm:presLayoutVars>
      </dgm:prSet>
      <dgm:spPr/>
    </dgm:pt>
    <dgm:pt modelId="{57D35E51-94FF-8344-81C0-EEFFFCCA102C}" type="pres">
      <dgm:prSet presAssocID="{A12DEF18-937A-974D-AA84-E1E0290B8A98}" presName="Name5" presStyleLbl="vennNode1" presStyleIdx="0" presStyleCnt="3">
        <dgm:presLayoutVars>
          <dgm:bulletEnabled val="1"/>
        </dgm:presLayoutVars>
      </dgm:prSet>
      <dgm:spPr/>
    </dgm:pt>
    <dgm:pt modelId="{3B5BE442-ADDA-1A40-A044-6D817CCC6162}" type="pres">
      <dgm:prSet presAssocID="{C38639CB-40FC-1048-8889-23E72DE515D4}" presName="space" presStyleCnt="0"/>
      <dgm:spPr/>
    </dgm:pt>
    <dgm:pt modelId="{C4AB3B64-3CDC-9949-82BA-565826EB5C66}" type="pres">
      <dgm:prSet presAssocID="{60EE185E-F89E-0946-8D3E-7B3A2D072BB6}" presName="Name5" presStyleLbl="vennNode1" presStyleIdx="1" presStyleCnt="3">
        <dgm:presLayoutVars>
          <dgm:bulletEnabled val="1"/>
        </dgm:presLayoutVars>
      </dgm:prSet>
      <dgm:spPr/>
    </dgm:pt>
    <dgm:pt modelId="{124210C2-31A0-E841-947A-36E763CD5BB8}" type="pres">
      <dgm:prSet presAssocID="{66FCDF83-3DD0-104C-BD64-60E1BC140B39}" presName="space" presStyleCnt="0"/>
      <dgm:spPr/>
    </dgm:pt>
    <dgm:pt modelId="{09522748-3EAA-FC4A-A475-5EC03738DC16}" type="pres">
      <dgm:prSet presAssocID="{9535CAB6-9149-B247-9474-A1FD1BFA3AC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F9449130-30F0-4E49-A7F7-8B1FF55CEB94}" srcId="{4E42102A-71CE-BD4B-B112-A5DB54D400C4}" destId="{9535CAB6-9149-B247-9474-A1FD1BFA3AC5}" srcOrd="2" destOrd="0" parTransId="{899AC6EE-07C1-7C4C-BE34-9E48A8118C27}" sibTransId="{AA400B4C-36D7-734A-B0D4-70B49D03CCD8}"/>
    <dgm:cxn modelId="{801D1B3B-8A4E-6F4E-8132-B976B1E6AA3B}" type="presOf" srcId="{A12DEF18-937A-974D-AA84-E1E0290B8A98}" destId="{57D35E51-94FF-8344-81C0-EEFFFCCA102C}" srcOrd="0" destOrd="0" presId="urn:microsoft.com/office/officeart/2005/8/layout/venn3"/>
    <dgm:cxn modelId="{AFD05187-DE5D-634F-95E9-08A56BADC4C7}" type="presOf" srcId="{4E42102A-71CE-BD4B-B112-A5DB54D400C4}" destId="{1C3AFA0B-6853-7243-9B40-3581407F423A}" srcOrd="0" destOrd="0" presId="urn:microsoft.com/office/officeart/2005/8/layout/venn3"/>
    <dgm:cxn modelId="{637FD78A-76A5-DF4D-BC3B-2625D143B3F8}" type="presOf" srcId="{9535CAB6-9149-B247-9474-A1FD1BFA3AC5}" destId="{09522748-3EAA-FC4A-A475-5EC03738DC16}" srcOrd="0" destOrd="0" presId="urn:microsoft.com/office/officeart/2005/8/layout/venn3"/>
    <dgm:cxn modelId="{AC2F11A7-9A06-2140-B37A-A4F6B9522F3F}" srcId="{4E42102A-71CE-BD4B-B112-A5DB54D400C4}" destId="{60EE185E-F89E-0946-8D3E-7B3A2D072BB6}" srcOrd="1" destOrd="0" parTransId="{36D7DC11-990F-634F-8F07-CC64DFD33B57}" sibTransId="{66FCDF83-3DD0-104C-BD64-60E1BC140B39}"/>
    <dgm:cxn modelId="{B6B6C9E3-B590-D044-90C1-12922FFD0CF1}" srcId="{4E42102A-71CE-BD4B-B112-A5DB54D400C4}" destId="{A12DEF18-937A-974D-AA84-E1E0290B8A98}" srcOrd="0" destOrd="0" parTransId="{7EDEAF3B-AEDA-5840-8BD2-DBFE98CBD53F}" sibTransId="{C38639CB-40FC-1048-8889-23E72DE515D4}"/>
    <dgm:cxn modelId="{C3A92DF4-1F10-8543-B042-E400BE433720}" type="presOf" srcId="{60EE185E-F89E-0946-8D3E-7B3A2D072BB6}" destId="{C4AB3B64-3CDC-9949-82BA-565826EB5C66}" srcOrd="0" destOrd="0" presId="urn:microsoft.com/office/officeart/2005/8/layout/venn3"/>
    <dgm:cxn modelId="{DFA68AC9-8E4D-6D40-B7D6-974441FC6C85}" type="presParOf" srcId="{1C3AFA0B-6853-7243-9B40-3581407F423A}" destId="{57D35E51-94FF-8344-81C0-EEFFFCCA102C}" srcOrd="0" destOrd="0" presId="urn:microsoft.com/office/officeart/2005/8/layout/venn3"/>
    <dgm:cxn modelId="{5D43DEBA-F980-924F-8343-5451A5D0CD21}" type="presParOf" srcId="{1C3AFA0B-6853-7243-9B40-3581407F423A}" destId="{3B5BE442-ADDA-1A40-A044-6D817CCC6162}" srcOrd="1" destOrd="0" presId="urn:microsoft.com/office/officeart/2005/8/layout/venn3"/>
    <dgm:cxn modelId="{8D8FE9B9-E56B-7541-BA34-8A63179559DE}" type="presParOf" srcId="{1C3AFA0B-6853-7243-9B40-3581407F423A}" destId="{C4AB3B64-3CDC-9949-82BA-565826EB5C66}" srcOrd="2" destOrd="0" presId="urn:microsoft.com/office/officeart/2005/8/layout/venn3"/>
    <dgm:cxn modelId="{73A8A4E2-3B9F-D243-AF53-CC36A1E9ED1F}" type="presParOf" srcId="{1C3AFA0B-6853-7243-9B40-3581407F423A}" destId="{124210C2-31A0-E841-947A-36E763CD5BB8}" srcOrd="3" destOrd="0" presId="urn:microsoft.com/office/officeart/2005/8/layout/venn3"/>
    <dgm:cxn modelId="{6C2F94F9-B832-F849-80AA-1EA845115E4A}" type="presParOf" srcId="{1C3AFA0B-6853-7243-9B40-3581407F423A}" destId="{09522748-3EAA-FC4A-A475-5EC03738DC16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923A-48BF-450A-8015-B57B77D26A66}">
      <dsp:nvSpPr>
        <dsp:cNvPr id="0" name=""/>
        <dsp:cNvSpPr/>
      </dsp:nvSpPr>
      <dsp:spPr>
        <a:xfrm rot="16200000">
          <a:off x="-928655" y="931528"/>
          <a:ext cx="4681728" cy="2818671"/>
        </a:xfrm>
        <a:prstGeom prst="flowChartManualOperation">
          <a:avLst/>
        </a:prstGeom>
        <a:solidFill>
          <a:srgbClr val="E78A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(AFM)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AFM </a:t>
          </a:r>
          <a:r>
            <a:rPr lang="cs-CZ" sz="1600" kern="1200" dirty="0" err="1"/>
            <a:t>for</a:t>
          </a:r>
          <a:r>
            <a:rPr lang="cs-CZ" sz="1600" kern="1200" dirty="0"/>
            <a:t> </a:t>
          </a:r>
          <a:r>
            <a:rPr lang="cs-CZ" sz="1600" kern="1200" dirty="0" err="1"/>
            <a:t>nanoparticles</a:t>
          </a:r>
          <a:endParaRPr lang="cs-CZ" sz="1600" kern="1200" dirty="0"/>
        </a:p>
      </dsp:txBody>
      <dsp:txXfrm rot="5400000">
        <a:off x="2874" y="936345"/>
        <a:ext cx="2818671" cy="2809036"/>
      </dsp:txXfrm>
    </dsp:sp>
    <dsp:sp modelId="{C6585C57-B237-435C-8078-FC2868048645}">
      <dsp:nvSpPr>
        <dsp:cNvPr id="0" name=""/>
        <dsp:cNvSpPr/>
      </dsp:nvSpPr>
      <dsp:spPr>
        <a:xfrm rot="16200000">
          <a:off x="2101415" y="931528"/>
          <a:ext cx="4681728" cy="2818671"/>
        </a:xfrm>
        <a:prstGeom prst="flowChartManualOperation">
          <a:avLst/>
        </a:prstGeom>
        <a:solidFill>
          <a:schemeClr val="accent4">
            <a:hueOff val="-199978"/>
            <a:satOff val="-9379"/>
            <a:lumOff val="-67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/>
            <a:t>Theranostic</a:t>
          </a:r>
          <a:r>
            <a:rPr lang="cs-CZ" sz="2000" b="1" kern="1200" dirty="0"/>
            <a:t> </a:t>
          </a:r>
          <a:r>
            <a:rPr lang="cs-CZ" sz="2000" b="1" kern="1200" dirty="0" err="1"/>
            <a:t>therapy</a:t>
          </a:r>
          <a:endParaRPr lang="cs-CZ" sz="20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Gadolinium-</a:t>
          </a:r>
          <a:r>
            <a:rPr lang="cs-CZ" sz="1600" kern="1200" dirty="0" err="1"/>
            <a:t>containing</a:t>
          </a:r>
          <a:r>
            <a:rPr lang="cs-CZ" sz="1600" kern="1200" dirty="0"/>
            <a:t> </a:t>
          </a:r>
          <a:r>
            <a:rPr lang="cs-CZ" sz="1600" kern="1200" dirty="0" err="1"/>
            <a:t>therapeutic</a:t>
          </a:r>
          <a:r>
            <a:rPr lang="cs-CZ" sz="1600" kern="1200" dirty="0"/>
            <a:t> </a:t>
          </a:r>
          <a:r>
            <a:rPr lang="cs-CZ" sz="1600" kern="1200" dirty="0" err="1"/>
            <a:t>liposomes</a:t>
          </a:r>
          <a:r>
            <a:rPr lang="cs-CZ" sz="1600" kern="1200" dirty="0"/>
            <a:t> (</a:t>
          </a:r>
          <a:r>
            <a:rPr lang="cs-CZ" sz="1600" kern="1200" dirty="0" err="1"/>
            <a:t>TNPs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Ellipticine-loaded</a:t>
          </a:r>
          <a:r>
            <a:rPr lang="cs-CZ" sz="1600" kern="1200" dirty="0"/>
            <a:t> </a:t>
          </a:r>
          <a:r>
            <a:rPr lang="cs-CZ" sz="1600" kern="1200" dirty="0" err="1"/>
            <a:t>therapeutic</a:t>
          </a:r>
          <a:r>
            <a:rPr lang="cs-CZ" sz="1600" kern="1200" dirty="0"/>
            <a:t> </a:t>
          </a:r>
          <a:r>
            <a:rPr lang="cs-CZ" sz="1600" kern="1200" dirty="0" err="1"/>
            <a:t>liposomes</a:t>
          </a:r>
          <a:r>
            <a:rPr lang="cs-CZ" sz="1600" kern="1200" dirty="0"/>
            <a:t> (</a:t>
          </a:r>
          <a:r>
            <a:rPr lang="cs-CZ" sz="1600" kern="1200" dirty="0" err="1"/>
            <a:t>Elli@TNPs</a:t>
          </a:r>
          <a:r>
            <a:rPr lang="cs-CZ" sz="1600" kern="1200" dirty="0"/>
            <a:t>)</a:t>
          </a:r>
        </a:p>
      </dsp:txBody>
      <dsp:txXfrm rot="5400000">
        <a:off x="3032944" y="936345"/>
        <a:ext cx="2818671" cy="2809036"/>
      </dsp:txXfrm>
    </dsp:sp>
    <dsp:sp modelId="{9C1AFD1B-9070-4D5D-8363-C9F4BE0AC3F8}">
      <dsp:nvSpPr>
        <dsp:cNvPr id="0" name=""/>
        <dsp:cNvSpPr/>
      </dsp:nvSpPr>
      <dsp:spPr>
        <a:xfrm rot="16200000">
          <a:off x="5131487" y="931528"/>
          <a:ext cx="4681728" cy="2818671"/>
        </a:xfrm>
        <a:prstGeom prst="flowChartManualOperation">
          <a:avLst/>
        </a:prstGeom>
        <a:solidFill>
          <a:schemeClr val="accent4">
            <a:hueOff val="-399957"/>
            <a:satOff val="-18759"/>
            <a:lumOff val="-134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Brain </a:t>
          </a:r>
          <a:r>
            <a:rPr lang="cs-CZ" sz="2000" b="1" kern="1200" dirty="0" err="1"/>
            <a:t>delivery</a:t>
          </a:r>
          <a:endParaRPr lang="cs-CZ" sz="20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Solid lipid </a:t>
          </a:r>
          <a:r>
            <a:rPr lang="cs-CZ" sz="1600" kern="1200" dirty="0" err="1"/>
            <a:t>nanoparticles</a:t>
          </a:r>
          <a:r>
            <a:rPr lang="cs-CZ" sz="1600" kern="1200" dirty="0"/>
            <a:t> (</a:t>
          </a:r>
          <a:r>
            <a:rPr lang="cs-CZ" sz="1600" kern="1200" dirty="0" err="1"/>
            <a:t>SLNs</a:t>
          </a:r>
          <a:r>
            <a:rPr lang="cs-CZ" sz="1600" kern="1200" dirty="0"/>
            <a:t>)</a:t>
          </a:r>
        </a:p>
      </dsp:txBody>
      <dsp:txXfrm rot="5400000">
        <a:off x="6063016" y="936345"/>
        <a:ext cx="2818671" cy="2809036"/>
      </dsp:txXfrm>
    </dsp:sp>
    <dsp:sp modelId="{11C416ED-99A0-445A-A5A3-3DE2CBB286D4}">
      <dsp:nvSpPr>
        <dsp:cNvPr id="0" name=""/>
        <dsp:cNvSpPr/>
      </dsp:nvSpPr>
      <dsp:spPr>
        <a:xfrm rot="16200000">
          <a:off x="8161558" y="931528"/>
          <a:ext cx="4681728" cy="2818671"/>
        </a:xfrm>
        <a:prstGeom prst="flowChartManualOperation">
          <a:avLst/>
        </a:prstGeom>
        <a:solidFill>
          <a:schemeClr val="accent4">
            <a:hueOff val="-599935"/>
            <a:satOff val="-28138"/>
            <a:lumOff val="-20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/>
            <a:t>Cancer</a:t>
          </a:r>
          <a:r>
            <a:rPr lang="cs-CZ" sz="2000" b="1" kern="1200" dirty="0"/>
            <a:t> </a:t>
          </a:r>
          <a:r>
            <a:rPr lang="cs-CZ" sz="2000" b="1" kern="1200" dirty="0" err="1"/>
            <a:t>therapy</a:t>
          </a:r>
          <a:r>
            <a:rPr lang="cs-CZ" sz="2000" b="1" kern="1200" dirty="0"/>
            <a:t> </a:t>
          </a:r>
          <a:r>
            <a:rPr lang="cs-CZ" sz="2000" b="1" kern="1200" dirty="0" err="1"/>
            <a:t>with</a:t>
          </a:r>
          <a:r>
            <a:rPr lang="cs-CZ" sz="2000" b="1" kern="1200" dirty="0"/>
            <a:t> </a:t>
          </a:r>
          <a:r>
            <a:rPr lang="cs-CZ" sz="2000" b="1" kern="1200" dirty="0" err="1"/>
            <a:t>apoptotic</a:t>
          </a:r>
          <a:r>
            <a:rPr lang="cs-CZ" sz="2000" b="1" kern="1200" dirty="0"/>
            <a:t> protein cytochrome c (CYT)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Bio-</a:t>
          </a:r>
          <a:r>
            <a:rPr lang="cs-CZ" sz="1600" kern="1200" dirty="0" err="1"/>
            <a:t>inspired</a:t>
          </a:r>
          <a:r>
            <a:rPr lang="cs-CZ" sz="1600" kern="1200" dirty="0"/>
            <a:t> lipid </a:t>
          </a:r>
          <a:r>
            <a:rPr lang="cs-CZ" sz="1600" kern="1200" dirty="0" err="1"/>
            <a:t>nanoparticles</a:t>
          </a:r>
          <a:r>
            <a:rPr lang="cs-CZ" sz="1600" kern="1200" dirty="0"/>
            <a:t> </a:t>
          </a:r>
          <a:r>
            <a:rPr lang="cs-CZ" sz="1600" kern="1200" dirty="0" err="1"/>
            <a:t>with</a:t>
          </a:r>
          <a:r>
            <a:rPr lang="cs-CZ" sz="1600" kern="1200" dirty="0"/>
            <a:t> </a:t>
          </a:r>
          <a:r>
            <a:rPr lang="cs-CZ" sz="1600" kern="1200" dirty="0" err="1"/>
            <a:t>cardiolipin</a:t>
          </a:r>
          <a:r>
            <a:rPr lang="cs-CZ" sz="1600" kern="1200" dirty="0"/>
            <a:t> (CYT CL-</a:t>
          </a:r>
          <a:r>
            <a:rPr lang="cs-CZ" sz="1600" kern="1200" dirty="0" err="1"/>
            <a:t>LNPs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Bio-</a:t>
          </a:r>
          <a:r>
            <a:rPr lang="cs-CZ" sz="1600" kern="1200" dirty="0" err="1"/>
            <a:t>inspired</a:t>
          </a:r>
          <a:r>
            <a:rPr lang="cs-CZ" sz="1600" kern="1200" dirty="0"/>
            <a:t> lipid </a:t>
          </a:r>
          <a:r>
            <a:rPr lang="cs-CZ" sz="1600" kern="1200" dirty="0" err="1"/>
            <a:t>nanoparticles</a:t>
          </a:r>
          <a:r>
            <a:rPr lang="cs-CZ" sz="1600" kern="1200" dirty="0"/>
            <a:t> </a:t>
          </a:r>
          <a:r>
            <a:rPr lang="cs-CZ" sz="1600" kern="1200" dirty="0" err="1"/>
            <a:t>with</a:t>
          </a:r>
          <a:r>
            <a:rPr lang="cs-CZ" sz="1600" kern="1200" dirty="0"/>
            <a:t> 1,2-dioleoyl-sn-glycero-3-phosphate (CYT EM-</a:t>
          </a:r>
          <a:r>
            <a:rPr lang="cs-CZ" sz="1600" kern="1200" dirty="0" err="1"/>
            <a:t>LNPs</a:t>
          </a:r>
          <a:r>
            <a:rPr lang="cs-CZ" sz="1600" kern="1200" dirty="0"/>
            <a:t>)</a:t>
          </a:r>
        </a:p>
      </dsp:txBody>
      <dsp:txXfrm rot="5400000">
        <a:off x="9093087" y="936345"/>
        <a:ext cx="2818671" cy="28090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923A-48BF-450A-8015-B57B77D26A66}">
      <dsp:nvSpPr>
        <dsp:cNvPr id="0" name=""/>
        <dsp:cNvSpPr/>
      </dsp:nvSpPr>
      <dsp:spPr>
        <a:xfrm rot="16200000">
          <a:off x="-928655" y="931528"/>
          <a:ext cx="4681728" cy="2818671"/>
        </a:xfrm>
        <a:prstGeom prst="flowChartManualOperation">
          <a:avLst/>
        </a:prstGeom>
        <a:solidFill>
          <a:srgbClr val="E78A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(AFM)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AFM </a:t>
          </a:r>
          <a:r>
            <a:rPr lang="cs-CZ" sz="1600" kern="1200" dirty="0" err="1"/>
            <a:t>for</a:t>
          </a:r>
          <a:r>
            <a:rPr lang="cs-CZ" sz="1600" kern="1200" dirty="0"/>
            <a:t> </a:t>
          </a:r>
          <a:r>
            <a:rPr lang="cs-CZ" sz="1600" kern="1200" dirty="0" err="1"/>
            <a:t>nanoparticles</a:t>
          </a:r>
          <a:endParaRPr lang="cs-CZ" sz="1600" kern="1200" dirty="0"/>
        </a:p>
      </dsp:txBody>
      <dsp:txXfrm rot="5400000">
        <a:off x="2874" y="936345"/>
        <a:ext cx="2818671" cy="2809036"/>
      </dsp:txXfrm>
    </dsp:sp>
    <dsp:sp modelId="{C6585C57-B237-435C-8078-FC2868048645}">
      <dsp:nvSpPr>
        <dsp:cNvPr id="0" name=""/>
        <dsp:cNvSpPr/>
      </dsp:nvSpPr>
      <dsp:spPr>
        <a:xfrm rot="16200000">
          <a:off x="2101415" y="931528"/>
          <a:ext cx="4681728" cy="2818671"/>
        </a:xfrm>
        <a:prstGeom prst="flowChartManualOperation">
          <a:avLst/>
        </a:prstGeom>
        <a:solidFill>
          <a:schemeClr val="accent4">
            <a:hueOff val="-199978"/>
            <a:satOff val="-9379"/>
            <a:lumOff val="-67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Theranostic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approach</a:t>
          </a:r>
          <a:endParaRPr lang="cs-CZ" sz="2000" b="1" kern="120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MRI </a:t>
          </a:r>
          <a:r>
            <a:rPr lang="cs-CZ" sz="1600" kern="1200" dirty="0" err="1"/>
            <a:t>traceable</a:t>
          </a:r>
          <a:r>
            <a:rPr lang="cs-CZ" sz="1600" kern="1200" dirty="0"/>
            <a:t> </a:t>
          </a:r>
          <a:r>
            <a:rPr lang="cs-CZ" sz="1600" kern="1200" dirty="0" err="1"/>
            <a:t>therapeutic</a:t>
          </a:r>
          <a:r>
            <a:rPr lang="cs-CZ" sz="1600" kern="1200" dirty="0"/>
            <a:t> </a:t>
          </a:r>
          <a:r>
            <a:rPr lang="cs-CZ" sz="1600" kern="1200" dirty="0" err="1"/>
            <a:t>liposomes</a:t>
          </a:r>
          <a:r>
            <a:rPr lang="cs-CZ" sz="1600" kern="1200" dirty="0"/>
            <a:t> (</a:t>
          </a:r>
          <a:r>
            <a:rPr lang="cs-CZ" sz="1600" kern="1200" dirty="0" err="1"/>
            <a:t>TNPs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Ellipticine-loaded</a:t>
          </a:r>
          <a:r>
            <a:rPr lang="cs-CZ" sz="1600" kern="1200" dirty="0"/>
            <a:t> </a:t>
          </a:r>
          <a:r>
            <a:rPr lang="cs-CZ" sz="1600" kern="1200" dirty="0" err="1"/>
            <a:t>TNPs</a:t>
          </a:r>
          <a:r>
            <a:rPr lang="cs-CZ" sz="1600" kern="1200" dirty="0"/>
            <a:t> (</a:t>
          </a:r>
          <a:r>
            <a:rPr lang="cs-CZ" sz="1600" kern="1200" dirty="0" err="1"/>
            <a:t>Elli@TNPs</a:t>
          </a:r>
          <a:r>
            <a:rPr lang="cs-CZ" sz="1600" kern="1200" dirty="0"/>
            <a:t>)</a:t>
          </a:r>
        </a:p>
      </dsp:txBody>
      <dsp:txXfrm rot="5400000">
        <a:off x="3032944" y="936345"/>
        <a:ext cx="2818671" cy="2809036"/>
      </dsp:txXfrm>
    </dsp:sp>
    <dsp:sp modelId="{9C1AFD1B-9070-4D5D-8363-C9F4BE0AC3F8}">
      <dsp:nvSpPr>
        <dsp:cNvPr id="0" name=""/>
        <dsp:cNvSpPr/>
      </dsp:nvSpPr>
      <dsp:spPr>
        <a:xfrm rot="16200000">
          <a:off x="5131487" y="931528"/>
          <a:ext cx="4681728" cy="2818671"/>
        </a:xfrm>
        <a:prstGeom prst="flowChartManualOperation">
          <a:avLst/>
        </a:prstGeom>
        <a:solidFill>
          <a:schemeClr val="accent4">
            <a:hueOff val="-399957"/>
            <a:satOff val="-18759"/>
            <a:lumOff val="-134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Brain </a:t>
          </a:r>
          <a:r>
            <a:rPr lang="cs-CZ" sz="2000" b="1" kern="1200" dirty="0" err="1"/>
            <a:t>delivery</a:t>
          </a:r>
          <a:endParaRPr lang="cs-CZ" sz="20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Solid lipid </a:t>
          </a:r>
          <a:r>
            <a:rPr lang="cs-CZ" sz="1600" kern="1200" dirty="0" err="1"/>
            <a:t>nanoparticles</a:t>
          </a:r>
          <a:r>
            <a:rPr lang="cs-CZ" sz="1600" kern="1200" dirty="0"/>
            <a:t> (</a:t>
          </a:r>
          <a:r>
            <a:rPr lang="cs-CZ" sz="1600" kern="1200" dirty="0" err="1"/>
            <a:t>SLNs</a:t>
          </a:r>
          <a:r>
            <a:rPr lang="cs-CZ" sz="1600" kern="1200" dirty="0"/>
            <a:t>)</a:t>
          </a:r>
        </a:p>
      </dsp:txBody>
      <dsp:txXfrm rot="5400000">
        <a:off x="6063016" y="936345"/>
        <a:ext cx="2818671" cy="2809036"/>
      </dsp:txXfrm>
    </dsp:sp>
    <dsp:sp modelId="{11C416ED-99A0-445A-A5A3-3DE2CBB286D4}">
      <dsp:nvSpPr>
        <dsp:cNvPr id="0" name=""/>
        <dsp:cNvSpPr/>
      </dsp:nvSpPr>
      <dsp:spPr>
        <a:xfrm rot="16200000">
          <a:off x="8161558" y="931528"/>
          <a:ext cx="4681728" cy="2818671"/>
        </a:xfrm>
        <a:prstGeom prst="flowChartManualOperation">
          <a:avLst/>
        </a:prstGeom>
        <a:solidFill>
          <a:schemeClr val="accent4">
            <a:hueOff val="-599935"/>
            <a:satOff val="-28138"/>
            <a:lumOff val="-20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/>
            <a:t>Cancer</a:t>
          </a:r>
          <a:r>
            <a:rPr lang="cs-CZ" sz="2000" b="1" kern="1200" dirty="0"/>
            <a:t> </a:t>
          </a:r>
          <a:r>
            <a:rPr lang="cs-CZ" sz="2000" b="1" kern="1200" dirty="0" err="1"/>
            <a:t>therapy</a:t>
          </a:r>
          <a:r>
            <a:rPr lang="cs-CZ" sz="2000" b="1" kern="1200" dirty="0"/>
            <a:t> </a:t>
          </a:r>
          <a:r>
            <a:rPr lang="cs-CZ" sz="2000" b="1" kern="1200" dirty="0" err="1"/>
            <a:t>with</a:t>
          </a:r>
          <a:r>
            <a:rPr lang="cs-CZ" sz="2000" b="1" kern="1200" dirty="0"/>
            <a:t> </a:t>
          </a:r>
          <a:r>
            <a:rPr lang="cs-CZ" sz="2000" b="1" kern="1200" dirty="0" err="1"/>
            <a:t>apoptotic</a:t>
          </a:r>
          <a:r>
            <a:rPr lang="cs-CZ" sz="2000" b="1" kern="1200" dirty="0"/>
            <a:t> protein cytochrome c (CYT)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Bio-</a:t>
          </a:r>
          <a:r>
            <a:rPr lang="cs-CZ" sz="1600" kern="1200" dirty="0" err="1"/>
            <a:t>inspired</a:t>
          </a:r>
          <a:r>
            <a:rPr lang="cs-CZ" sz="1600" kern="1200" dirty="0"/>
            <a:t> lipid </a:t>
          </a:r>
          <a:r>
            <a:rPr lang="cs-CZ" sz="1600" kern="1200" dirty="0" err="1"/>
            <a:t>nanoparticles</a:t>
          </a:r>
          <a:r>
            <a:rPr lang="cs-CZ" sz="1600" kern="1200" dirty="0"/>
            <a:t> </a:t>
          </a:r>
          <a:r>
            <a:rPr lang="cs-CZ" sz="1600" kern="1200" dirty="0" err="1"/>
            <a:t>with</a:t>
          </a:r>
          <a:r>
            <a:rPr lang="cs-CZ" sz="1600" kern="1200" dirty="0"/>
            <a:t> </a:t>
          </a:r>
          <a:r>
            <a:rPr lang="cs-CZ" sz="1600" kern="1200" dirty="0" err="1"/>
            <a:t>cardiolipin</a:t>
          </a:r>
          <a:r>
            <a:rPr lang="cs-CZ" sz="1600" kern="1200" dirty="0"/>
            <a:t> (CYT CL-</a:t>
          </a:r>
          <a:r>
            <a:rPr lang="cs-CZ" sz="1600" kern="1200" dirty="0" err="1"/>
            <a:t>LNPs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Bio-</a:t>
          </a:r>
          <a:r>
            <a:rPr lang="cs-CZ" sz="1600" kern="1200" dirty="0" err="1"/>
            <a:t>inspired</a:t>
          </a:r>
          <a:r>
            <a:rPr lang="cs-CZ" sz="1600" kern="1200" dirty="0"/>
            <a:t> lipid </a:t>
          </a:r>
          <a:r>
            <a:rPr lang="cs-CZ" sz="1600" kern="1200" dirty="0" err="1"/>
            <a:t>nanoparticles</a:t>
          </a:r>
          <a:r>
            <a:rPr lang="cs-CZ" sz="1600" kern="1200" dirty="0"/>
            <a:t> </a:t>
          </a:r>
          <a:r>
            <a:rPr lang="cs-CZ" sz="1600" kern="1200" dirty="0" err="1"/>
            <a:t>with</a:t>
          </a:r>
          <a:r>
            <a:rPr lang="cs-CZ" sz="1600" kern="1200" dirty="0"/>
            <a:t> 1,2-dioleoyl-sn-glycero-3-phosphate (CYT EM-</a:t>
          </a:r>
          <a:r>
            <a:rPr lang="cs-CZ" sz="1600" kern="1200" dirty="0" err="1"/>
            <a:t>LNPs</a:t>
          </a:r>
          <a:r>
            <a:rPr lang="cs-CZ" sz="1600" kern="1200" dirty="0"/>
            <a:t>)</a:t>
          </a:r>
        </a:p>
      </dsp:txBody>
      <dsp:txXfrm rot="5400000">
        <a:off x="9093087" y="936345"/>
        <a:ext cx="2818671" cy="28090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923A-48BF-450A-8015-B57B77D26A66}">
      <dsp:nvSpPr>
        <dsp:cNvPr id="0" name=""/>
        <dsp:cNvSpPr/>
      </dsp:nvSpPr>
      <dsp:spPr>
        <a:xfrm rot="16200000">
          <a:off x="-928655" y="931528"/>
          <a:ext cx="4681728" cy="2818671"/>
        </a:xfrm>
        <a:prstGeom prst="flowChartManualOperation">
          <a:avLst/>
        </a:prstGeom>
        <a:solidFill>
          <a:srgbClr val="E78A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(AFM)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AFM </a:t>
          </a:r>
          <a:r>
            <a:rPr lang="cs-CZ" sz="1600" kern="1200" dirty="0" err="1"/>
            <a:t>for</a:t>
          </a:r>
          <a:r>
            <a:rPr lang="cs-CZ" sz="1600" kern="1200" dirty="0"/>
            <a:t> </a:t>
          </a:r>
          <a:r>
            <a:rPr lang="cs-CZ" sz="1600" kern="1200" dirty="0" err="1"/>
            <a:t>nanoparticles</a:t>
          </a:r>
          <a:endParaRPr lang="cs-CZ" sz="1600" kern="1200" dirty="0"/>
        </a:p>
      </dsp:txBody>
      <dsp:txXfrm rot="5400000">
        <a:off x="2874" y="936345"/>
        <a:ext cx="2818671" cy="2809036"/>
      </dsp:txXfrm>
    </dsp:sp>
    <dsp:sp modelId="{C6585C57-B237-435C-8078-FC2868048645}">
      <dsp:nvSpPr>
        <dsp:cNvPr id="0" name=""/>
        <dsp:cNvSpPr/>
      </dsp:nvSpPr>
      <dsp:spPr>
        <a:xfrm rot="16200000">
          <a:off x="2101415" y="931528"/>
          <a:ext cx="4681728" cy="2818671"/>
        </a:xfrm>
        <a:prstGeom prst="flowChartManualOperation">
          <a:avLst/>
        </a:prstGeom>
        <a:solidFill>
          <a:schemeClr val="accent4">
            <a:hueOff val="-199978"/>
            <a:satOff val="-9379"/>
            <a:lumOff val="-67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Theranostic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approach</a:t>
          </a:r>
          <a:endParaRPr lang="cs-CZ" sz="2000" b="1" kern="120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MRI </a:t>
          </a:r>
          <a:r>
            <a:rPr lang="cs-CZ" sz="1600" kern="1200" dirty="0" err="1"/>
            <a:t>traceable</a:t>
          </a:r>
          <a:r>
            <a:rPr lang="cs-CZ" sz="1600" kern="1200" dirty="0"/>
            <a:t>  </a:t>
          </a:r>
          <a:r>
            <a:rPr lang="cs-CZ" sz="1600" kern="1200" dirty="0" err="1"/>
            <a:t>therapeutic</a:t>
          </a:r>
          <a:r>
            <a:rPr lang="cs-CZ" sz="1600" kern="1200" dirty="0"/>
            <a:t> </a:t>
          </a:r>
          <a:r>
            <a:rPr lang="cs-CZ" sz="1600" kern="1200" dirty="0" err="1"/>
            <a:t>liposomes</a:t>
          </a:r>
          <a:r>
            <a:rPr lang="cs-CZ" sz="1600" kern="1200" dirty="0"/>
            <a:t> (</a:t>
          </a:r>
          <a:r>
            <a:rPr lang="cs-CZ" sz="1600" kern="1200" dirty="0" err="1"/>
            <a:t>TNPs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Ellipticine-loaded</a:t>
          </a:r>
          <a:r>
            <a:rPr lang="cs-CZ" sz="1600" kern="1200" dirty="0"/>
            <a:t> </a:t>
          </a:r>
          <a:r>
            <a:rPr lang="cs-CZ" sz="1600" kern="1200" dirty="0" err="1"/>
            <a:t>TNPs</a:t>
          </a:r>
          <a:r>
            <a:rPr lang="cs-CZ" sz="1600" kern="1200" dirty="0"/>
            <a:t> (</a:t>
          </a:r>
          <a:r>
            <a:rPr lang="cs-CZ" sz="1600" kern="1200" dirty="0" err="1"/>
            <a:t>Elli@TNPs</a:t>
          </a:r>
          <a:r>
            <a:rPr lang="cs-CZ" sz="1600" kern="1200" dirty="0"/>
            <a:t>)</a:t>
          </a:r>
        </a:p>
      </dsp:txBody>
      <dsp:txXfrm rot="5400000">
        <a:off x="3032944" y="936345"/>
        <a:ext cx="2818671" cy="2809036"/>
      </dsp:txXfrm>
    </dsp:sp>
    <dsp:sp modelId="{9C1AFD1B-9070-4D5D-8363-C9F4BE0AC3F8}">
      <dsp:nvSpPr>
        <dsp:cNvPr id="0" name=""/>
        <dsp:cNvSpPr/>
      </dsp:nvSpPr>
      <dsp:spPr>
        <a:xfrm rot="16200000">
          <a:off x="5131487" y="931528"/>
          <a:ext cx="4681728" cy="2818671"/>
        </a:xfrm>
        <a:prstGeom prst="flowChartManualOperation">
          <a:avLst/>
        </a:prstGeom>
        <a:solidFill>
          <a:schemeClr val="accent4">
            <a:hueOff val="-399957"/>
            <a:satOff val="-18759"/>
            <a:lumOff val="-134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Cytochrome c (CYT)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cancer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cardiolipin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CL-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basic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phospholipid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EM-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</dsp:txBody>
      <dsp:txXfrm rot="5400000">
        <a:off x="6063016" y="936345"/>
        <a:ext cx="2818671" cy="2809036"/>
      </dsp:txXfrm>
    </dsp:sp>
    <dsp:sp modelId="{11C416ED-99A0-445A-A5A3-3DE2CBB286D4}">
      <dsp:nvSpPr>
        <dsp:cNvPr id="0" name=""/>
        <dsp:cNvSpPr/>
      </dsp:nvSpPr>
      <dsp:spPr>
        <a:xfrm rot="16200000">
          <a:off x="8161558" y="931528"/>
          <a:ext cx="4681728" cy="2818671"/>
        </a:xfrm>
        <a:prstGeom prst="flowChartManualOperation">
          <a:avLst/>
        </a:prstGeom>
        <a:solidFill>
          <a:schemeClr val="accent4">
            <a:hueOff val="-599935"/>
            <a:satOff val="-28138"/>
            <a:lumOff val="-20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/>
            <a:t>Cancer</a:t>
          </a:r>
          <a:r>
            <a:rPr lang="cs-CZ" sz="2000" b="1" kern="1200" dirty="0"/>
            <a:t> </a:t>
          </a:r>
          <a:r>
            <a:rPr lang="cs-CZ" sz="2000" b="1" kern="1200" dirty="0" err="1"/>
            <a:t>therapy</a:t>
          </a:r>
          <a:r>
            <a:rPr lang="cs-CZ" sz="2000" b="1" kern="1200" dirty="0"/>
            <a:t> </a:t>
          </a:r>
          <a:r>
            <a:rPr lang="cs-CZ" sz="2000" b="1" kern="1200" dirty="0" err="1"/>
            <a:t>with</a:t>
          </a:r>
          <a:r>
            <a:rPr lang="cs-CZ" sz="2000" b="1" kern="1200" dirty="0"/>
            <a:t> </a:t>
          </a:r>
          <a:r>
            <a:rPr lang="cs-CZ" sz="2000" b="1" kern="1200" dirty="0" err="1"/>
            <a:t>apoptotic</a:t>
          </a:r>
          <a:r>
            <a:rPr lang="cs-CZ" sz="2000" b="1" kern="1200" dirty="0"/>
            <a:t> protein cytochrome c (CYT)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Bio-</a:t>
          </a:r>
          <a:r>
            <a:rPr lang="cs-CZ" sz="1600" kern="1200" dirty="0" err="1"/>
            <a:t>inspired</a:t>
          </a:r>
          <a:r>
            <a:rPr lang="cs-CZ" sz="1600" kern="1200" dirty="0"/>
            <a:t> lipid </a:t>
          </a:r>
          <a:r>
            <a:rPr lang="cs-CZ" sz="1600" kern="1200" dirty="0" err="1"/>
            <a:t>nanoparticles</a:t>
          </a:r>
          <a:r>
            <a:rPr lang="cs-CZ" sz="1600" kern="1200" dirty="0"/>
            <a:t> </a:t>
          </a:r>
          <a:r>
            <a:rPr lang="cs-CZ" sz="1600" kern="1200" dirty="0" err="1"/>
            <a:t>with</a:t>
          </a:r>
          <a:r>
            <a:rPr lang="cs-CZ" sz="1600" kern="1200" dirty="0"/>
            <a:t> </a:t>
          </a:r>
          <a:r>
            <a:rPr lang="cs-CZ" sz="1600" kern="1200" dirty="0" err="1"/>
            <a:t>cardiolipin</a:t>
          </a:r>
          <a:r>
            <a:rPr lang="cs-CZ" sz="1600" kern="1200" dirty="0"/>
            <a:t> (CYT CL-</a:t>
          </a:r>
          <a:r>
            <a:rPr lang="cs-CZ" sz="1600" kern="1200" dirty="0" err="1"/>
            <a:t>LNPs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Bio-</a:t>
          </a:r>
          <a:r>
            <a:rPr lang="cs-CZ" sz="1600" kern="1200" dirty="0" err="1"/>
            <a:t>inspired</a:t>
          </a:r>
          <a:r>
            <a:rPr lang="cs-CZ" sz="1600" kern="1200" dirty="0"/>
            <a:t> lipid </a:t>
          </a:r>
          <a:r>
            <a:rPr lang="cs-CZ" sz="1600" kern="1200" dirty="0" err="1"/>
            <a:t>nanoparticles</a:t>
          </a:r>
          <a:r>
            <a:rPr lang="cs-CZ" sz="1600" kern="1200" dirty="0"/>
            <a:t> </a:t>
          </a:r>
          <a:r>
            <a:rPr lang="cs-CZ" sz="1600" kern="1200" dirty="0" err="1"/>
            <a:t>with</a:t>
          </a:r>
          <a:r>
            <a:rPr lang="cs-CZ" sz="1600" kern="1200" dirty="0"/>
            <a:t> 1,2-dioleoyl-sn-glycero-3-phosphate (CYT EM-</a:t>
          </a:r>
          <a:r>
            <a:rPr lang="cs-CZ" sz="1600" kern="1200" dirty="0" err="1"/>
            <a:t>LNPs</a:t>
          </a:r>
          <a:r>
            <a:rPr lang="cs-CZ" sz="1600" kern="1200" dirty="0"/>
            <a:t>)</a:t>
          </a:r>
        </a:p>
      </dsp:txBody>
      <dsp:txXfrm rot="5400000">
        <a:off x="9093087" y="936345"/>
        <a:ext cx="2818671" cy="28090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0923A-48BF-450A-8015-B57B77D26A66}">
      <dsp:nvSpPr>
        <dsp:cNvPr id="0" name=""/>
        <dsp:cNvSpPr/>
      </dsp:nvSpPr>
      <dsp:spPr>
        <a:xfrm rot="16200000">
          <a:off x="-928655" y="931528"/>
          <a:ext cx="4681728" cy="2818671"/>
        </a:xfrm>
        <a:prstGeom prst="flowChartManualOperation">
          <a:avLst/>
        </a:prstGeom>
        <a:solidFill>
          <a:srgbClr val="E78A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Atomic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force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microscopy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(AFM)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AFM </a:t>
          </a:r>
          <a:r>
            <a:rPr lang="cs-CZ" sz="1600" kern="1200" dirty="0" err="1"/>
            <a:t>for</a:t>
          </a:r>
          <a:r>
            <a:rPr lang="cs-CZ" sz="1600" kern="1200" dirty="0"/>
            <a:t> </a:t>
          </a:r>
          <a:r>
            <a:rPr lang="cs-CZ" sz="1600" kern="1200" dirty="0" err="1"/>
            <a:t>nanoparticles</a:t>
          </a:r>
          <a:endParaRPr lang="cs-CZ" sz="1600" kern="1200" dirty="0"/>
        </a:p>
      </dsp:txBody>
      <dsp:txXfrm rot="5400000">
        <a:off x="2874" y="936345"/>
        <a:ext cx="2818671" cy="2809036"/>
      </dsp:txXfrm>
    </dsp:sp>
    <dsp:sp modelId="{C6585C57-B237-435C-8078-FC2868048645}">
      <dsp:nvSpPr>
        <dsp:cNvPr id="0" name=""/>
        <dsp:cNvSpPr/>
      </dsp:nvSpPr>
      <dsp:spPr>
        <a:xfrm rot="16200000">
          <a:off x="2101415" y="931528"/>
          <a:ext cx="4681728" cy="2818671"/>
        </a:xfrm>
        <a:prstGeom prst="flowChartManualOperation">
          <a:avLst/>
        </a:prstGeom>
        <a:solidFill>
          <a:schemeClr val="accent4">
            <a:hueOff val="-199978"/>
            <a:satOff val="-9379"/>
            <a:lumOff val="-67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Theranostic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approach</a:t>
          </a:r>
          <a:endParaRPr lang="cs-CZ" sz="2000" b="1" kern="120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MRI </a:t>
          </a:r>
          <a:r>
            <a:rPr lang="cs-CZ" sz="1600" kern="1200" dirty="0" err="1"/>
            <a:t>traceable</a:t>
          </a:r>
          <a:r>
            <a:rPr lang="cs-CZ" sz="1600" kern="1200" dirty="0"/>
            <a:t>  </a:t>
          </a:r>
          <a:r>
            <a:rPr lang="cs-CZ" sz="1600" kern="1200" dirty="0" err="1"/>
            <a:t>therapeutic</a:t>
          </a:r>
          <a:r>
            <a:rPr lang="cs-CZ" sz="1600" kern="1200" dirty="0"/>
            <a:t> </a:t>
          </a:r>
          <a:r>
            <a:rPr lang="cs-CZ" sz="1600" kern="1200" dirty="0" err="1"/>
            <a:t>liposomes</a:t>
          </a:r>
          <a:r>
            <a:rPr lang="cs-CZ" sz="1600" kern="1200" dirty="0"/>
            <a:t> (</a:t>
          </a:r>
          <a:r>
            <a:rPr lang="cs-CZ" sz="1600" kern="1200" dirty="0" err="1"/>
            <a:t>TNPs</a:t>
          </a:r>
          <a:r>
            <a:rPr lang="cs-CZ" sz="1600" kern="1200" dirty="0"/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Ellipticine-loaded</a:t>
          </a:r>
          <a:r>
            <a:rPr lang="cs-CZ" sz="1600" kern="1200" dirty="0"/>
            <a:t> </a:t>
          </a:r>
          <a:r>
            <a:rPr lang="cs-CZ" sz="1600" kern="1200" dirty="0" err="1"/>
            <a:t>TNPs</a:t>
          </a:r>
          <a:r>
            <a:rPr lang="cs-CZ" sz="1600" kern="1200" dirty="0"/>
            <a:t> (</a:t>
          </a:r>
          <a:r>
            <a:rPr lang="cs-CZ" sz="1600" kern="1200" dirty="0" err="1"/>
            <a:t>Elli@TNPs</a:t>
          </a:r>
          <a:r>
            <a:rPr lang="cs-CZ" sz="1600" kern="1200" dirty="0"/>
            <a:t>)</a:t>
          </a:r>
        </a:p>
      </dsp:txBody>
      <dsp:txXfrm rot="5400000">
        <a:off x="3032944" y="936345"/>
        <a:ext cx="2818671" cy="2809036"/>
      </dsp:txXfrm>
    </dsp:sp>
    <dsp:sp modelId="{9C1AFD1B-9070-4D5D-8363-C9F4BE0AC3F8}">
      <dsp:nvSpPr>
        <dsp:cNvPr id="0" name=""/>
        <dsp:cNvSpPr/>
      </dsp:nvSpPr>
      <dsp:spPr>
        <a:xfrm rot="16200000">
          <a:off x="5131487" y="931528"/>
          <a:ext cx="4681728" cy="2818671"/>
        </a:xfrm>
        <a:prstGeom prst="flowChartManualOperation">
          <a:avLst/>
        </a:prstGeom>
        <a:solidFill>
          <a:schemeClr val="accent4">
            <a:hueOff val="-399957"/>
            <a:satOff val="-18759"/>
            <a:lumOff val="-134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Cytochrome c (CYT)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cancer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cs-CZ" sz="2000" b="1" kern="1200" dirty="0" err="1">
              <a:solidFill>
                <a:schemeClr val="accent5">
                  <a:lumMod val="50000"/>
                </a:schemeClr>
              </a:solidFill>
            </a:rPr>
            <a:t>therapy</a:t>
          </a:r>
          <a:r>
            <a:rPr lang="cs-CZ" sz="2000" b="1" kern="1200" dirty="0">
              <a:solidFill>
                <a:schemeClr val="accent5">
                  <a:lumMod val="50000"/>
                </a:schemeClr>
              </a:solidFill>
            </a:rPr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cardiolipin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CL-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Bio-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inspired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lipid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nanoparticles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with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basic 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phospholipid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 (CYT EM-</a:t>
          </a:r>
          <a:r>
            <a:rPr lang="cs-CZ" sz="1600" kern="1200" dirty="0" err="1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LNPs</a:t>
          </a:r>
          <a:r>
            <a:rPr lang="cs-CZ" sz="1600" kern="1200" dirty="0">
              <a:solidFill>
                <a:prstClr val="white"/>
              </a:solidFill>
              <a:latin typeface="Neue Haas Grotesk Text Pro"/>
              <a:ea typeface="+mn-ea"/>
              <a:cs typeface="+mn-cs"/>
            </a:rPr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400" kern="1200" dirty="0"/>
        </a:p>
      </dsp:txBody>
      <dsp:txXfrm rot="5400000">
        <a:off x="6063016" y="936345"/>
        <a:ext cx="2818671" cy="2809036"/>
      </dsp:txXfrm>
    </dsp:sp>
    <dsp:sp modelId="{11C416ED-99A0-445A-A5A3-3DE2CBB286D4}">
      <dsp:nvSpPr>
        <dsp:cNvPr id="0" name=""/>
        <dsp:cNvSpPr/>
      </dsp:nvSpPr>
      <dsp:spPr>
        <a:xfrm rot="16200000">
          <a:off x="8161558" y="931528"/>
          <a:ext cx="4681728" cy="2818671"/>
        </a:xfrm>
        <a:prstGeom prst="flowChartManualOperation">
          <a:avLst/>
        </a:prstGeom>
        <a:solidFill>
          <a:schemeClr val="accent4">
            <a:hueOff val="-599935"/>
            <a:satOff val="-28138"/>
            <a:lumOff val="-20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srgbClr val="532620"/>
              </a:solidFill>
            </a:rPr>
            <a:t>Brain </a:t>
          </a:r>
          <a:r>
            <a:rPr lang="cs-CZ" sz="2000" b="1" kern="1200" dirty="0" err="1">
              <a:solidFill>
                <a:srgbClr val="532620"/>
              </a:solidFill>
            </a:rPr>
            <a:t>delivery</a:t>
          </a:r>
          <a:endParaRPr lang="cs-CZ" sz="2000" b="1" kern="1200" dirty="0">
            <a:solidFill>
              <a:srgbClr val="53262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Solid lipid </a:t>
          </a:r>
          <a:r>
            <a:rPr lang="cs-CZ" sz="1600" kern="1200" dirty="0" err="1"/>
            <a:t>nanoparticles</a:t>
          </a:r>
          <a:r>
            <a:rPr lang="cs-CZ" sz="1600" kern="1200" dirty="0"/>
            <a:t> (</a:t>
          </a:r>
          <a:r>
            <a:rPr lang="cs-CZ" sz="1600" kern="1200" dirty="0" err="1"/>
            <a:t>SLNs</a:t>
          </a:r>
          <a:r>
            <a:rPr lang="cs-CZ" sz="1600" kern="1200" dirty="0"/>
            <a:t>)</a:t>
          </a:r>
        </a:p>
      </dsp:txBody>
      <dsp:txXfrm rot="5400000">
        <a:off x="9093087" y="936345"/>
        <a:ext cx="2818671" cy="28090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35E51-94FF-8344-81C0-EEFFFCCA102C}">
      <dsp:nvSpPr>
        <dsp:cNvPr id="0" name=""/>
        <dsp:cNvSpPr/>
      </dsp:nvSpPr>
      <dsp:spPr>
        <a:xfrm>
          <a:off x="725090" y="1480"/>
          <a:ext cx="4131468" cy="4131468"/>
        </a:xfrm>
        <a:prstGeom prst="ellipse">
          <a:avLst/>
        </a:prstGeom>
        <a:solidFill>
          <a:srgbClr val="E78A67">
            <a:alpha val="5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7368" tIns="30480" rIns="22736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 err="1">
              <a:solidFill>
                <a:schemeClr val="bg1"/>
              </a:solidFill>
            </a:rPr>
            <a:t>TNPs</a:t>
          </a:r>
          <a:r>
            <a:rPr lang="cs-CZ" sz="2400" b="1" kern="1200" dirty="0">
              <a:solidFill>
                <a:schemeClr val="bg1"/>
              </a:solidFill>
            </a:rPr>
            <a:t>:</a:t>
          </a:r>
          <a:r>
            <a:rPr lang="cs-CZ" sz="2400" kern="1200" dirty="0">
              <a:solidFill>
                <a:schemeClr val="bg1"/>
              </a:solidFill>
            </a:rPr>
            <a:t> 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pH sensitivity to </a:t>
          </a:r>
          <a:r>
            <a:rPr lang="cs-CZ" sz="2400" kern="1200" dirty="0" err="1"/>
            <a:t>enable</a:t>
          </a:r>
          <a:r>
            <a:rPr lang="cs-CZ" sz="2400" kern="1200" dirty="0"/>
            <a:t> </a:t>
          </a:r>
          <a:r>
            <a:rPr lang="cs-CZ" sz="2400" kern="1200" dirty="0" err="1"/>
            <a:t>drug</a:t>
          </a:r>
          <a:r>
            <a:rPr lang="cs-CZ" sz="2400" kern="1200" dirty="0"/>
            <a:t> </a:t>
          </a:r>
          <a:r>
            <a:rPr lang="cs-CZ" sz="2400" kern="1200" dirty="0" err="1"/>
            <a:t>release</a:t>
          </a:r>
          <a:r>
            <a:rPr lang="cs-CZ" sz="2400" kern="1200" dirty="0"/>
            <a:t>, </a:t>
          </a:r>
          <a:r>
            <a:rPr lang="cs-CZ" sz="2400" kern="1200" dirty="0" err="1"/>
            <a:t>temperature</a:t>
          </a:r>
          <a:r>
            <a:rPr lang="cs-CZ" sz="2400" kern="1200" dirty="0"/>
            <a:t> stability </a:t>
          </a:r>
          <a:r>
            <a:rPr lang="cs-CZ" sz="2400" kern="1200" dirty="0" err="1"/>
            <a:t>for</a:t>
          </a:r>
          <a:r>
            <a:rPr lang="cs-CZ" sz="2400" kern="1200" dirty="0"/>
            <a:t> </a:t>
          </a:r>
          <a:r>
            <a:rPr lang="cs-CZ" sz="2400" kern="1200" dirty="0" err="1"/>
            <a:t>future</a:t>
          </a:r>
          <a:r>
            <a:rPr lang="cs-CZ" sz="2400" kern="1200" dirty="0"/>
            <a:t> FUS </a:t>
          </a:r>
          <a:r>
            <a:rPr lang="cs-CZ" sz="2400" kern="1200" dirty="0" err="1"/>
            <a:t>applications</a:t>
          </a:r>
          <a:endParaRPr lang="cs-CZ" sz="2400" kern="1200" dirty="0"/>
        </a:p>
      </dsp:txBody>
      <dsp:txXfrm>
        <a:off x="1330129" y="606519"/>
        <a:ext cx="2921390" cy="2921390"/>
      </dsp:txXfrm>
    </dsp:sp>
    <dsp:sp modelId="{C4AB3B64-3CDC-9949-82BA-565826EB5C66}">
      <dsp:nvSpPr>
        <dsp:cNvPr id="0" name=""/>
        <dsp:cNvSpPr/>
      </dsp:nvSpPr>
      <dsp:spPr>
        <a:xfrm>
          <a:off x="4030265" y="1480"/>
          <a:ext cx="4131468" cy="4131468"/>
        </a:xfrm>
        <a:prstGeom prst="ellipse">
          <a:avLst/>
        </a:prstGeom>
        <a:solidFill>
          <a:srgbClr val="D87053">
            <a:alpha val="5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7368" tIns="30480" rIns="22736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solidFill>
                <a:schemeClr val="bg1"/>
              </a:solidFill>
            </a:rPr>
            <a:t>CL-</a:t>
          </a:r>
          <a:r>
            <a:rPr lang="cs-CZ" sz="2400" b="1" kern="1200" dirty="0" err="1">
              <a:solidFill>
                <a:schemeClr val="bg1"/>
              </a:solidFill>
            </a:rPr>
            <a:t>LNPs</a:t>
          </a:r>
          <a:r>
            <a:rPr lang="cs-CZ" sz="2400" b="1" kern="1200" dirty="0">
              <a:solidFill>
                <a:schemeClr val="bg1"/>
              </a:solidFill>
            </a:rPr>
            <a:t>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/>
            <a:t> </a:t>
          </a:r>
          <a:r>
            <a:rPr lang="cs-CZ" sz="2400" kern="1200" dirty="0">
              <a:solidFill>
                <a:schemeClr val="tx1"/>
              </a:solidFill>
            </a:rPr>
            <a:t>EM </a:t>
          </a:r>
          <a:r>
            <a:rPr lang="cs-CZ" sz="2400" kern="1200" dirty="0" err="1">
              <a:solidFill>
                <a:schemeClr val="tx1"/>
              </a:solidFill>
            </a:rPr>
            <a:t>particles</a:t>
          </a:r>
          <a:r>
            <a:rPr lang="cs-CZ" sz="2400" kern="1200" dirty="0">
              <a:solidFill>
                <a:schemeClr val="tx1"/>
              </a:solidFill>
            </a:rPr>
            <a:t> show </a:t>
          </a:r>
          <a:r>
            <a:rPr lang="cs-CZ" sz="2400" kern="1200" dirty="0" err="1">
              <a:solidFill>
                <a:schemeClr val="tx1"/>
              </a:solidFill>
            </a:rPr>
            <a:t>less</a:t>
          </a:r>
          <a:r>
            <a:rPr lang="cs-CZ" sz="2400" kern="1200" dirty="0">
              <a:solidFill>
                <a:schemeClr val="tx1"/>
              </a:solidFill>
            </a:rPr>
            <a:t> stability </a:t>
          </a:r>
          <a:r>
            <a:rPr lang="cs-CZ" sz="2400" kern="1200" dirty="0" err="1">
              <a:solidFill>
                <a:schemeClr val="tx1"/>
              </a:solidFill>
            </a:rPr>
            <a:t>with</a:t>
          </a:r>
          <a:r>
            <a:rPr lang="cs-CZ" sz="2400" kern="1200" dirty="0">
              <a:solidFill>
                <a:schemeClr val="tx1"/>
              </a:solidFill>
            </a:rPr>
            <a:t> </a:t>
          </a:r>
          <a:r>
            <a:rPr lang="cs-CZ" sz="2400" kern="1200" dirty="0" err="1">
              <a:solidFill>
                <a:schemeClr val="tx1"/>
              </a:solidFill>
            </a:rPr>
            <a:t>encapsulated</a:t>
          </a:r>
          <a:r>
            <a:rPr lang="cs-CZ" sz="2400" kern="1200" dirty="0">
              <a:solidFill>
                <a:schemeClr val="tx1"/>
              </a:solidFill>
            </a:rPr>
            <a:t> protein, </a:t>
          </a:r>
          <a:r>
            <a:rPr lang="cs-CZ" sz="2400" kern="1200" dirty="0" err="1">
              <a:solidFill>
                <a:schemeClr val="tx1"/>
              </a:solidFill>
            </a:rPr>
            <a:t>while</a:t>
          </a:r>
          <a:r>
            <a:rPr lang="cs-CZ" sz="2400" kern="1200" dirty="0">
              <a:solidFill>
                <a:schemeClr val="tx1"/>
              </a:solidFill>
            </a:rPr>
            <a:t> CL </a:t>
          </a:r>
          <a:r>
            <a:rPr lang="cs-CZ" sz="2400" kern="1200" dirty="0" err="1">
              <a:solidFill>
                <a:schemeClr val="tx1"/>
              </a:solidFill>
            </a:rPr>
            <a:t>formulations</a:t>
          </a:r>
          <a:r>
            <a:rPr lang="cs-CZ" sz="2400" kern="1200" dirty="0">
              <a:solidFill>
                <a:schemeClr val="tx1"/>
              </a:solidFill>
            </a:rPr>
            <a:t> </a:t>
          </a:r>
          <a:r>
            <a:rPr lang="cs-CZ" sz="2400" kern="1200" dirty="0" err="1">
              <a:solidFill>
                <a:schemeClr val="tx1"/>
              </a:solidFill>
            </a:rPr>
            <a:t>remain</a:t>
          </a:r>
          <a:r>
            <a:rPr lang="cs-CZ" sz="2400" kern="1200" dirty="0">
              <a:solidFill>
                <a:schemeClr val="tx1"/>
              </a:solidFill>
            </a:rPr>
            <a:t> </a:t>
          </a:r>
          <a:r>
            <a:rPr lang="cs-CZ" sz="2400" kern="1200" dirty="0" err="1">
              <a:solidFill>
                <a:schemeClr val="tx1"/>
              </a:solidFill>
            </a:rPr>
            <a:t>stable</a:t>
          </a:r>
          <a:endParaRPr lang="cs-CZ" sz="2400" kern="1200" dirty="0">
            <a:solidFill>
              <a:schemeClr val="tx1"/>
            </a:solidFill>
          </a:endParaRPr>
        </a:p>
      </dsp:txBody>
      <dsp:txXfrm>
        <a:off x="4635304" y="606519"/>
        <a:ext cx="2921390" cy="2921390"/>
      </dsp:txXfrm>
    </dsp:sp>
    <dsp:sp modelId="{09522748-3EAA-FC4A-A475-5EC03738DC16}">
      <dsp:nvSpPr>
        <dsp:cNvPr id="0" name=""/>
        <dsp:cNvSpPr/>
      </dsp:nvSpPr>
      <dsp:spPr>
        <a:xfrm>
          <a:off x="7335440" y="1480"/>
          <a:ext cx="4131468" cy="4131468"/>
        </a:xfrm>
        <a:prstGeom prst="ellipse">
          <a:avLst/>
        </a:prstGeom>
        <a:solidFill>
          <a:srgbClr val="A74B40">
            <a:alpha val="5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7368" tIns="30480" rIns="22736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 err="1">
              <a:solidFill>
                <a:schemeClr val="bg1"/>
              </a:solidFill>
            </a:rPr>
            <a:t>SLNs</a:t>
          </a:r>
          <a:r>
            <a:rPr lang="cs-CZ" sz="2400" b="1" kern="1200" dirty="0">
              <a:solidFill>
                <a:schemeClr val="bg1"/>
              </a:solidFill>
            </a:rPr>
            <a:t>:</a:t>
          </a:r>
          <a:r>
            <a:rPr lang="cs-CZ" sz="2400" kern="1200" dirty="0">
              <a:solidFill>
                <a:schemeClr val="bg1"/>
              </a:solidFill>
            </a:rPr>
            <a:t> 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i="0" u="none" kern="1200" dirty="0" err="1"/>
            <a:t>SLNs</a:t>
          </a:r>
          <a:r>
            <a:rPr lang="cs-CZ" sz="2400" b="0" i="0" u="none" kern="1200" dirty="0"/>
            <a:t> show </a:t>
          </a:r>
          <a:r>
            <a:rPr lang="cs-CZ" sz="2400" b="0" i="0" u="none" kern="1200" dirty="0" err="1"/>
            <a:t>spherical</a:t>
          </a:r>
          <a:r>
            <a:rPr lang="cs-CZ" sz="2400" b="0" i="0" u="none" kern="1200" dirty="0"/>
            <a:t> </a:t>
          </a:r>
          <a:r>
            <a:rPr lang="cs-CZ" sz="2400" b="0" i="0" u="none" kern="1200" dirty="0" err="1"/>
            <a:t>morphology</a:t>
          </a:r>
          <a:r>
            <a:rPr lang="cs-CZ" sz="2400" b="0" i="0" u="none" kern="1200" dirty="0"/>
            <a:t>, </a:t>
          </a:r>
          <a:r>
            <a:rPr lang="cs-CZ" sz="2400" b="0" i="0" u="none" kern="1200" dirty="0" err="1"/>
            <a:t>stable</a:t>
          </a:r>
          <a:r>
            <a:rPr lang="cs-CZ" sz="2400" b="0" i="0" u="none" kern="1200" dirty="0"/>
            <a:t> and </a:t>
          </a:r>
          <a:r>
            <a:rPr lang="cs-CZ" sz="2400" b="0" i="0" u="none" kern="1200" dirty="0" err="1"/>
            <a:t>mechanical</a:t>
          </a:r>
          <a:r>
            <a:rPr lang="cs-CZ" sz="2400" b="0" i="0" u="none" kern="1200" dirty="0"/>
            <a:t> </a:t>
          </a:r>
          <a:r>
            <a:rPr lang="cs-CZ" sz="2400" b="0" i="0" u="none" kern="1200" dirty="0" err="1"/>
            <a:t>properties</a:t>
          </a:r>
          <a:r>
            <a:rPr lang="cs-CZ" sz="2400" b="0" i="0" u="none" kern="1200" dirty="0"/>
            <a:t> </a:t>
          </a:r>
          <a:r>
            <a:rPr lang="cs-CZ" sz="2400" b="0" i="0" u="none" kern="1200" dirty="0" err="1"/>
            <a:t>over</a:t>
          </a:r>
          <a:r>
            <a:rPr lang="cs-CZ" sz="2400" b="0" i="0" u="none" kern="1200" dirty="0"/>
            <a:t> </a:t>
          </a:r>
          <a:r>
            <a:rPr lang="cs-CZ" sz="2400" b="0" i="0" u="none" kern="1200" dirty="0" err="1"/>
            <a:t>time</a:t>
          </a:r>
          <a:endParaRPr lang="cs-CZ" sz="2400" kern="1200" dirty="0"/>
        </a:p>
      </dsp:txBody>
      <dsp:txXfrm>
        <a:off x="7940479" y="606519"/>
        <a:ext cx="2921390" cy="2921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460B7-23BF-4190-99A9-59371A51BC10}" type="datetimeFigureOut">
              <a:rPr lang="cs-CZ" smtClean="0"/>
              <a:t>09.09.2025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2CCBA-5515-4DC2-BCCF-CA7F2246A8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4848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afternoon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Magdaléna Malásková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I’ll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 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joint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colleague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Maráková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techniques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atomic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6006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let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summarise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you’ll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atomic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powerful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technique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underpins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much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I’ll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theranostic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liposome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ellipticine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gadolinium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led by my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colleagues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Michaela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Vojníková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Ester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Maráková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design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cytochrome c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bio-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led by Ester.. All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profiling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measurements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CEITEC MUNI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instrumentation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890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9359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26F9A-347A-5866-FF8A-3748902D4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5D2F18D-6F9A-B7CD-1221-71FE9DA69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2192325-CBB3-0DDF-9AB5-28399B27D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well-suited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image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liquid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near-native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PEG–COOH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collapsing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artefacts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drying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staining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nanometre-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topography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elasticity,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adhesion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study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versatile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049F8A-274B-BC93-1C15-58ED2905E3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018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824C-1ADA-81BC-DF40-D0A33A85D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C0D89CB-9A5A-FAC1-95F8-80B688655A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B66B5F4-D39C-4CDF-92D7-85C0C48D5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well-suited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image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liquid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near-native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PEG–COOH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collapsing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artefacts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drying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staining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nanometre-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topography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elasticity,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adhesion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study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versatile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A6A553F-ACA2-F797-B146-F0086D629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64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93AA8-45A7-3565-593E-05C05AF4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AC4AA78-E2A5-4D4F-2964-1F66444CB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B6D0AF2-58DB-FD1A-C1D7-77C9934AD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well-suited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image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liquid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near-native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PEG–COOH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collapsing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artefacts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drying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staining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nanometre-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topography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elasticity,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adhesion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study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versatile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19B1C2D-5ED4-4FEF-8142-6D4B30F85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7488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25D93-D54D-C597-1F41-4A5DADD9B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DA5B09F-ECAB-D222-01BC-0D2639B4B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90515EE-E891-1472-F19B-A878A28D1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well-suited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image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liquid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near-native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PEG–COOH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collapsing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artefacts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drying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staining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nanometre-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topography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elasticity,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adhesion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study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versatile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6CD4EC3-5515-1847-DD28-2201FE9FB9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629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B8321-4F7D-A648-0082-DFACF9336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945B57F-7134-3A0B-A8D9-AEB259281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4BEE6CD-1247-EDE8-C093-509C32AC4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well-suited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image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liquid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near-native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PEG–COOH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collapsing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artefacts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drying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staining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nanometre-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topography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elasticity,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adhesion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soft,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study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microscopy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versatile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A2A4DAD-F4B4-ACF5-7041-B47434C4B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6918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image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theranostic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concept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therapeutic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internalised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payload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detected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techniques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MRI,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track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functionality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simultaneous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idea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theranostics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8226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(</a:t>
            </a:r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br>
              <a:rPr lang="cs-CZ" dirty="0"/>
            </a:b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three-month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period.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displayed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Elli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condensation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bilayer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influence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uptake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efficiency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subsequent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excellent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long-term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°C.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4577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55BB4-B357-02A8-B8A7-1BB2CA935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10B4617-A914-A508-BA00-6DB127B69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25FA43E-0E1B-87C6-491C-6A06F6242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(</a:t>
            </a:r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br>
              <a:rPr lang="cs-CZ" dirty="0"/>
            </a:b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three-month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period.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displayed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Elli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induces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condensation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bilayer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influence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uptake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efficiency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subsequent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excellent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long-term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°C.</a:t>
            </a:r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D7972-D124-E49F-50AF-0DE32BB79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86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(</a:t>
            </a:r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):</a:t>
            </a:r>
            <a:br>
              <a:rPr lang="cs-CZ" dirty="0"/>
            </a:b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TEM data,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stress. At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time-dependent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peaking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decreasing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bilayer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reorganisation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destabilisation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Biologically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early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uptake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bilayer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rigid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stress,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stayed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37 °C,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eventually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led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softening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°C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fluidisation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Importantly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Elli@TNPs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stability.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122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A4D57-1416-0974-3FD1-68D5E2185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1EF1BAB-E963-A3B6-12D0-52FFBB09D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29023E3-1B8F-10EE-B3F8-213863ECA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LBNPs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clathrin-mediated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endocytosis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pH-sensitive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blebbing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cell.</a:t>
            </a:r>
            <a:endParaRPr lang="en-GB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ED26875-9504-6C22-024F-66B10AC25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9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91060-6D63-0D8A-CAC7-1E18E10CF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0E45E56-18A0-059A-A8E9-3E2A98330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0C67C3F-352C-CA41-A3F4-FD1B0200B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LBNPs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clathrin-mediated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endocytosis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pH-sensitive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blebbing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cell.</a:t>
            </a:r>
            <a:endParaRPr lang="en-GB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4123528-9BDF-D88D-4A90-600ACC49B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9590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AB377-A4BC-216D-1BFC-7E516C2BD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D48C71D-B3CB-E3AD-14AF-98944CB44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41349C2-0290-8A39-3C5D-1F291F29A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LBNPs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clathrin-mediated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endocytosis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pH-sensitive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blebbing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cell.</a:t>
            </a:r>
            <a:endParaRPr lang="en-GB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864C1A7-11EB-7F6C-9FC6-2B10C6A66F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8574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6834-5762-C606-CC6B-E8215DFAF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5FEB895-C30C-4C78-FF7B-2594FFBA9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4F7E7B1-4197-455A-759C-9F1056F04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LBNPs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clathrin-mediated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endocytosis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pH-sensitive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blebbing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cell.</a:t>
            </a:r>
            <a:endParaRPr lang="en-GB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13A0AB8-CDE2-0D21-2BF5-556919572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1035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21D28-A425-767C-4CEF-CFB3506BD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FD503D-7DD4-09E2-71E3-905833D1F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C64768D-8A00-ADD0-30A7-ECBAFA1DF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LBNPs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clathrin-mediated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endocytosis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pH-sensitive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blebbing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cell.</a:t>
            </a:r>
            <a:endParaRPr lang="en-GB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FE77CBC-D23A-2A29-87EE-A2C4B2E73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1190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92D18-FFE3-07E7-1F02-52C7E2BBC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74BC054-E4DB-BFF5-8F8A-5E0509B88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7008A7A-2FB1-609E-89C1-D7AE1540F8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LBNPs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clathrin-mediated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endocytosis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inside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triggers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pH-sensitive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cytoplasm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blebbing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apoptotic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eliminating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cancer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cell.</a:t>
            </a:r>
            <a:endParaRPr lang="en-GB" dirty="0"/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B100045-46D7-B958-3090-B8441A4E9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088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environment.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decreases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gradually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drops,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cytochrome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physicochemical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no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development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necessary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378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845D8-5ECF-9687-E412-6C88FA6F0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8177196-BD7F-3A31-3B6F-783910E55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2427E9D-BC64-6692-A083-63C596AD5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environment.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decreases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gradually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drops,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cytochrome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physicochemical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no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longer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development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LNPs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necessary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23910E-62B1-58AA-2D29-66E43AAE7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7271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1281F-468A-3423-EF00-629CBEA3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75FE015-F899-E18B-AB48-66054D6DAC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288CE07-28E4-AD65-1F31-ED961917C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measurements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 and CL–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point,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no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aggregation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slight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shift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cytochrome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similar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CL–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degradation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preserves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6780866-0887-A13C-9802-08D31F6D8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6927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0F8B9-F97C-F1D8-554E-9E878EC82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0381CCA-EEA9-75A2-37A8-07935B9B6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4556AFB-0BA1-6B60-8B0B-A6DBBA764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measurements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 and CL–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point,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no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aggregation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slight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shift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acidic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environment.</a:t>
            </a:r>
          </a:p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cytochrome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pattern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similar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CL–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resistant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degradation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preserves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endosomal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AC0145B-DAF1-11CC-726D-D63D84E8C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9550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surfactants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encapsulated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ligands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transferrin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receptor-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adsorptive-mediated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transport.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cargo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enzymes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crucial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poisoning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oximes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struggle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nervous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oximes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enzyme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poisoning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9470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56F73-3B98-D004-AB41-E854A6F19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A040878-E44D-5694-11C7-437314312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9D4DD45-08C0-EC30-1373-D6DBD74C9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receptor-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adsorptive-mediated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transport.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surfactants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encapsulated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ligands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transferrin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cargo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enzymes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crucial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poisoning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oximes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struggle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nervous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B8E0DA-FC14-9051-2088-F202386BE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9063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580E0-2170-FDCC-4EE4-4A54E15B6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653F05B-316F-733E-A65E-5E1886D85F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C05BEEE-8FBE-8CFD-AEB7-EE5447D79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receptor-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adsorptive-mediated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transport.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surfactants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encapsulated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ligands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transferrin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cargo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enzymes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crucial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poisoning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oximes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struggle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nervous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2D64BF4-A3B9-3954-E4F7-79BB62348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552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6D3C6-3073-D840-0131-8515C310D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4D381E4-259A-FD26-038F-0E6DBE789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FB7C7CE-4DD6-9E1A-E27B-D1BA1A52F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receptor-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adsorptive-mediated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transport.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surfactants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encapsulated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ligands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transferrin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cargo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enzymes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crucial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poisoning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oximes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struggle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nervous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E09C408-D0D1-B034-DC71-744778CA2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92707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BB74B-F307-7157-D0DC-021A89CDA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DAB1924-6A4A-486A-18DD-3E24E2975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7773B6E-9AE4-7458-B9F5-729052EF0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receptor-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adsorptive-mediated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transport.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solid lipid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surfactants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encapsulated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modified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ligands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such 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transferrin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extracellular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cargo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acetylcholinesterase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reactivators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reactivate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enzymes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mechanism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crucial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organophosphate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poisoning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oximes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struggle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nervous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1BE7E31-D624-F3E7-4B67-274DCB98F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48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designed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–brain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barrier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stage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proper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characterization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2D and 3D AFM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topography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period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 to 8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spherical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dispersed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structurally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intact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aggregation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excellent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 in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5866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second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properties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Young’s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modulus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stayed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preserve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integrity.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SLN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profiles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show a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uniform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distribution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100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nanometres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these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mechanical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stability,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essential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foundation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moving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to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comparative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formulations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9597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FUS –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focused</a:t>
            </a:r>
            <a:r>
              <a:rPr lang="cs-CZ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ultrasound</a:t>
            </a:r>
            <a:endParaRPr lang="cs-CZ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C2CCBA-5515-4DC2-BCCF-CA7F2246A8DC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080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14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93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9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2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7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4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82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9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4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2" r:id="rId6"/>
    <p:sldLayoutId id="2147483698" r:id="rId7"/>
    <p:sldLayoutId id="2147483699" r:id="rId8"/>
    <p:sldLayoutId id="2147483700" r:id="rId9"/>
    <p:sldLayoutId id="2147483701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20.t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20.t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"/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11" Type="http://schemas.openxmlformats.org/officeDocument/2006/relationships/image" Target="../media/image22.png"/><Relationship Id="rId5" Type="http://schemas.openxmlformats.org/officeDocument/2006/relationships/image" Target="../media/image24.jpeg"/><Relationship Id="rId10" Type="http://schemas.openxmlformats.org/officeDocument/2006/relationships/image" Target="../media/image29.tif"/><Relationship Id="rId4" Type="http://schemas.openxmlformats.org/officeDocument/2006/relationships/image" Target="../media/image23.jpeg"/><Relationship Id="rId9" Type="http://schemas.openxmlformats.org/officeDocument/2006/relationships/image" Target="../media/image2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tif"/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jpeg"/><Relationship Id="rId10" Type="http://schemas.openxmlformats.org/officeDocument/2006/relationships/image" Target="../media/image29.tif"/><Relationship Id="rId4" Type="http://schemas.openxmlformats.org/officeDocument/2006/relationships/image" Target="../media/image23.jpeg"/><Relationship Id="rId9" Type="http://schemas.openxmlformats.org/officeDocument/2006/relationships/image" Target="../media/image2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2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8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39.pn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.png"/><Relationship Id="rId4" Type="http://schemas.openxmlformats.org/officeDocument/2006/relationships/diagramData" Target="../diagrams/data5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Lipid Nanoparticles: Nanomedicine's Triumph - Oligonucleotide Therapeutics  Society">
            <a:extLst>
              <a:ext uri="{FF2B5EF4-FFF2-40B4-BE49-F238E27FC236}">
                <a16:creationId xmlns:a16="http://schemas.microsoft.com/office/drawing/2014/main" id="{68586B6A-2982-448C-46B3-459BF7F62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01" b="4812"/>
          <a:stretch>
            <a:fillRect/>
          </a:stretch>
        </p:blipFill>
        <p:spPr bwMode="auto">
          <a:xfrm>
            <a:off x="1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9F315D03-E0AE-D282-459C-4E614770B250}"/>
              </a:ext>
            </a:extLst>
          </p:cNvPr>
          <p:cNvSpPr/>
          <p:nvPr/>
        </p:nvSpPr>
        <p:spPr>
          <a:xfrm>
            <a:off x="-1" y="1390524"/>
            <a:ext cx="12192000" cy="4076951"/>
          </a:xfrm>
          <a:prstGeom prst="rect">
            <a:avLst/>
          </a:prstGeom>
          <a:solidFill>
            <a:schemeClr val="accent3">
              <a:lumMod val="60000"/>
              <a:lumOff val="40000"/>
              <a:alpha val="83922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1140FF5-4FE8-DCC3-B24C-58B98A7CA9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2" y="1569432"/>
            <a:ext cx="7588155" cy="2236264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accent5">
                    <a:lumMod val="50000"/>
                  </a:schemeClr>
                </a:solidFill>
              </a:rPr>
              <a:t>Advanced Imaging of Lipid-Based Nanoparticles for Drug Delivery </a:t>
            </a:r>
            <a:endParaRPr lang="cs-CZ" sz="4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40056C9-42EF-7A29-1BEE-D77DFA32E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8769" y="3929540"/>
            <a:ext cx="7588155" cy="1414091"/>
          </a:xfrm>
        </p:spPr>
        <p:txBody>
          <a:bodyPr>
            <a:normAutofit/>
          </a:bodyPr>
          <a:lstStyle/>
          <a:p>
            <a:r>
              <a:rPr lang="cs-CZ" sz="2200" dirty="0">
                <a:solidFill>
                  <a:schemeClr val="accent5">
                    <a:lumMod val="50000"/>
                  </a:schemeClr>
                </a:solidFill>
              </a:rPr>
              <a:t>M. Malásková, E. </a:t>
            </a:r>
            <a:r>
              <a:rPr lang="cs-CZ" sz="2200" dirty="0" err="1">
                <a:solidFill>
                  <a:schemeClr val="accent5">
                    <a:lumMod val="50000"/>
                  </a:schemeClr>
                </a:solidFill>
              </a:rPr>
              <a:t>Maráková</a:t>
            </a:r>
            <a:r>
              <a:rPr lang="cs-CZ" sz="2200" dirty="0">
                <a:solidFill>
                  <a:schemeClr val="accent5">
                    <a:lumMod val="50000"/>
                  </a:schemeClr>
                </a:solidFill>
              </a:rPr>
              <a:t>, M. </a:t>
            </a:r>
            <a:r>
              <a:rPr lang="cs-CZ" sz="2200" dirty="0" err="1">
                <a:solidFill>
                  <a:schemeClr val="accent5">
                    <a:lumMod val="50000"/>
                  </a:schemeClr>
                </a:solidFill>
              </a:rPr>
              <a:t>Vojníková</a:t>
            </a:r>
            <a:endParaRPr lang="cs-CZ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" name="Obrázek 9" descr="Obsah obrázku Písmo, Grafika, snímek obrazovky, logo&#10;&#10;Obsah generovaný pomocí AI může být nesprávný.">
            <a:extLst>
              <a:ext uri="{FF2B5EF4-FFF2-40B4-BE49-F238E27FC236}">
                <a16:creationId xmlns:a16="http://schemas.microsoft.com/office/drawing/2014/main" id="{5DF492AB-B1E4-0109-220B-1C59E4BE79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44769"/>
            <a:ext cx="2950605" cy="713232"/>
          </a:xfrm>
          <a:prstGeom prst="rect">
            <a:avLst/>
          </a:prstGeom>
        </p:spPr>
      </p:pic>
      <p:pic>
        <p:nvPicPr>
          <p:cNvPr id="15" name="Obrázek 14" descr="Obsah obrázku text, Písmo, kruh, snímek obrazovky&#10;&#10;Obsah generovaný pomocí AI může být nesprávný.">
            <a:extLst>
              <a:ext uri="{FF2B5EF4-FFF2-40B4-BE49-F238E27FC236}">
                <a16:creationId xmlns:a16="http://schemas.microsoft.com/office/drawing/2014/main" id="{EF89D7EC-C7A5-47F4-89F7-26D295180A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904" y="5751106"/>
            <a:ext cx="1499613" cy="109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81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34F71203-7E0A-B788-6C53-25A5CA19AEB9}"/>
              </a:ext>
            </a:extLst>
          </p:cNvPr>
          <p:cNvSpPr/>
          <p:nvPr/>
        </p:nvSpPr>
        <p:spPr>
          <a:xfrm>
            <a:off x="0" y="0"/>
            <a:ext cx="12192000" cy="11322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A4E9D93-CBA5-2DB0-89A9-B06F4E091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92608"/>
            <a:ext cx="10653578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Research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focus</a:t>
            </a:r>
            <a:endParaRPr lang="cs-CZ" dirty="0">
              <a:solidFill>
                <a:schemeClr val="bg1"/>
              </a:solidFill>
            </a:endParaRP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5C85530D-FF45-50DC-4DB6-68C3A1CD0E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325802"/>
              </p:ext>
            </p:extLst>
          </p:nvPr>
        </p:nvGraphicFramePr>
        <p:xfrm>
          <a:off x="146304" y="1755648"/>
          <a:ext cx="11914631" cy="4681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FB47C031-31E6-FEAE-0FB9-500EE189C8E7}"/>
              </a:ext>
            </a:extLst>
          </p:cNvPr>
          <p:cNvSpPr/>
          <p:nvPr/>
        </p:nvSpPr>
        <p:spPr>
          <a:xfrm>
            <a:off x="3066585" y="1424866"/>
            <a:ext cx="9125415" cy="5140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7064990-6231-AE3D-847A-8BCD3DD80A58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773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933C4-A31B-9570-AD05-BAEDE4116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2AFF834C-2CFD-65A7-A5D4-BD1B93D0FEF6}"/>
              </a:ext>
            </a:extLst>
          </p:cNvPr>
          <p:cNvSpPr/>
          <p:nvPr/>
        </p:nvSpPr>
        <p:spPr>
          <a:xfrm>
            <a:off x="0" y="0"/>
            <a:ext cx="12192000" cy="11322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50D2D1D5-B4FE-5E86-F236-68023D0AD6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237976"/>
              </p:ext>
            </p:extLst>
          </p:nvPr>
        </p:nvGraphicFramePr>
        <p:xfrm>
          <a:off x="146304" y="1755648"/>
          <a:ext cx="11914631" cy="4681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:a16="http://schemas.microsoft.com/office/drawing/2014/main" id="{48E0B938-921E-389A-5A45-73BEC49DF5B5}"/>
              </a:ext>
            </a:extLst>
          </p:cNvPr>
          <p:cNvSpPr/>
          <p:nvPr/>
        </p:nvSpPr>
        <p:spPr>
          <a:xfrm>
            <a:off x="6096000" y="1424866"/>
            <a:ext cx="6096000" cy="5140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536068D6-0F9C-065D-CE13-0580B5279C16}"/>
              </a:ext>
            </a:extLst>
          </p:cNvPr>
          <p:cNvSpPr txBox="1">
            <a:spLocks/>
          </p:cNvSpPr>
          <p:nvPr/>
        </p:nvSpPr>
        <p:spPr>
          <a:xfrm>
            <a:off x="658368" y="292608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>
                <a:solidFill>
                  <a:schemeClr val="bg1"/>
                </a:solidFill>
              </a:rPr>
              <a:t>Research focus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FEAFE1E-EE9D-7193-0450-D126C800244E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3566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851A-966F-C52E-75CE-A27BC4492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F102E8A-1862-E8AC-181E-5C84AD0538CE}"/>
              </a:ext>
            </a:extLst>
          </p:cNvPr>
          <p:cNvSpPr/>
          <p:nvPr/>
        </p:nvSpPr>
        <p:spPr>
          <a:xfrm>
            <a:off x="0" y="0"/>
            <a:ext cx="12192000" cy="11322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1C0938D5-C667-8DC6-1FE0-3C68073FD6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5982658"/>
              </p:ext>
            </p:extLst>
          </p:nvPr>
        </p:nvGraphicFramePr>
        <p:xfrm>
          <a:off x="146304" y="1755648"/>
          <a:ext cx="11914631" cy="4681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id="{419D64C7-F1DB-279F-A6A0-5ADF96D32669}"/>
              </a:ext>
            </a:extLst>
          </p:cNvPr>
          <p:cNvSpPr/>
          <p:nvPr/>
        </p:nvSpPr>
        <p:spPr>
          <a:xfrm>
            <a:off x="9035237" y="1424866"/>
            <a:ext cx="3025698" cy="5140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0A15C277-C831-CE3C-2035-A2B95FC0F95D}"/>
              </a:ext>
            </a:extLst>
          </p:cNvPr>
          <p:cNvSpPr txBox="1">
            <a:spLocks/>
          </p:cNvSpPr>
          <p:nvPr/>
        </p:nvSpPr>
        <p:spPr>
          <a:xfrm>
            <a:off x="658368" y="292608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>
                <a:solidFill>
                  <a:schemeClr val="bg1"/>
                </a:solidFill>
              </a:rPr>
              <a:t>Research focus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13C9665-8A3A-0DFA-A386-BB5F7F681727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77508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17735-EAD1-CB1D-996A-3B10B16F8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56A1490-65BB-B8CC-A9E8-A37EA4D6F83C}"/>
              </a:ext>
            </a:extLst>
          </p:cNvPr>
          <p:cNvSpPr/>
          <p:nvPr/>
        </p:nvSpPr>
        <p:spPr>
          <a:xfrm>
            <a:off x="0" y="0"/>
            <a:ext cx="12192000" cy="11322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09D00A3C-F851-46AD-A682-3A05FF4D8F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490597"/>
              </p:ext>
            </p:extLst>
          </p:nvPr>
        </p:nvGraphicFramePr>
        <p:xfrm>
          <a:off x="146304" y="1755648"/>
          <a:ext cx="11914631" cy="4681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Nadpis 1">
            <a:extLst>
              <a:ext uri="{FF2B5EF4-FFF2-40B4-BE49-F238E27FC236}">
                <a16:creationId xmlns:a16="http://schemas.microsoft.com/office/drawing/2014/main" id="{715CD3DD-0483-A5FC-F437-CA2B3A2C099E}"/>
              </a:ext>
            </a:extLst>
          </p:cNvPr>
          <p:cNvSpPr txBox="1">
            <a:spLocks/>
          </p:cNvSpPr>
          <p:nvPr/>
        </p:nvSpPr>
        <p:spPr>
          <a:xfrm>
            <a:off x="658368" y="292608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>
                <a:solidFill>
                  <a:schemeClr val="bg1"/>
                </a:solidFill>
              </a:rPr>
              <a:t>Research focus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EE65BC8-D3F3-81B9-B5FA-9E40785B86F7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19769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B6C58-C0A5-4861-175D-F93559FFA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1297AAD1-A7DD-0935-D140-4DAC6B88282B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E78A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01C2225-8E64-29CC-DEE8-15E36F549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508" y="342901"/>
            <a:ext cx="5586984" cy="694944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AFM </a:t>
            </a:r>
            <a:r>
              <a:rPr lang="cs-CZ" dirty="0" err="1">
                <a:solidFill>
                  <a:schemeClr val="bg1"/>
                </a:solidFill>
              </a:rPr>
              <a:t>for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nanoparticles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" name="Picture 2" descr="Subsurface Imaging of Soft Matter by AFM - 2015 - Wiley Analytical Science">
            <a:extLst>
              <a:ext uri="{FF2B5EF4-FFF2-40B4-BE49-F238E27FC236}">
                <a16:creationId xmlns:a16="http://schemas.microsoft.com/office/drawing/2014/main" id="{161825B7-C4E6-79B0-8A83-13A0190E1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33" y="3489158"/>
            <a:ext cx="4491790" cy="33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9CA59D8F-7274-FDC4-32BD-3F38307053DB}"/>
              </a:ext>
            </a:extLst>
          </p:cNvPr>
          <p:cNvGrpSpPr/>
          <p:nvPr/>
        </p:nvGrpSpPr>
        <p:grpSpPr>
          <a:xfrm>
            <a:off x="0" y="1079786"/>
            <a:ext cx="4752920" cy="4818743"/>
            <a:chOff x="4617684" y="2581619"/>
            <a:chExt cx="4271655" cy="3898877"/>
          </a:xfrm>
          <a:solidFill>
            <a:srgbClr val="C75843"/>
          </a:solidFill>
        </p:grpSpPr>
        <p:sp>
          <p:nvSpPr>
            <p:cNvPr id="5" name="Ovál 4">
              <a:extLst>
                <a:ext uri="{FF2B5EF4-FFF2-40B4-BE49-F238E27FC236}">
                  <a16:creationId xmlns:a16="http://schemas.microsoft.com/office/drawing/2014/main" id="{4A546A61-8DAA-F4F3-9FEF-A81DFBB8F466}"/>
                </a:ext>
              </a:extLst>
            </p:cNvPr>
            <p:cNvSpPr/>
            <p:nvPr/>
          </p:nvSpPr>
          <p:spPr>
            <a:xfrm>
              <a:off x="4617684" y="2581619"/>
              <a:ext cx="4271655" cy="3898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/>
              <a:endParaRPr lang="cs-CZ"/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303270F5-7DB7-6C8A-D130-935019366ACC}"/>
                </a:ext>
              </a:extLst>
            </p:cNvPr>
            <p:cNvSpPr txBox="1"/>
            <p:nvPr/>
          </p:nvSpPr>
          <p:spPr>
            <a:xfrm>
              <a:off x="4851578" y="3661447"/>
              <a:ext cx="3779771" cy="176983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AFM imaging of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lipid-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based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nanoparticles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(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L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BN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Ps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):</a:t>
              </a:r>
            </a:p>
            <a:p>
              <a:r>
                <a:rPr lang="cs-CZ" sz="1600" dirty="0" err="1"/>
                <a:t>Imaging</a:t>
              </a:r>
              <a:r>
                <a:rPr lang="cs-CZ" sz="1600" dirty="0"/>
                <a:t> in </a:t>
              </a:r>
              <a:r>
                <a:rPr lang="cs-CZ" sz="1600" dirty="0" err="1"/>
                <a:t>liquid</a:t>
              </a:r>
              <a:r>
                <a:rPr lang="cs-CZ" sz="1600" dirty="0"/>
                <a:t>, no </a:t>
              </a:r>
              <a:r>
                <a:rPr lang="cs-CZ" sz="1600" dirty="0" err="1"/>
                <a:t>drying</a:t>
              </a:r>
              <a:r>
                <a:rPr lang="cs-CZ" sz="1600" dirty="0"/>
                <a:t> </a:t>
              </a:r>
              <a:r>
                <a:rPr lang="cs-CZ" sz="1600" dirty="0" err="1"/>
                <a:t>or</a:t>
              </a:r>
              <a:r>
                <a:rPr lang="cs-CZ" sz="1600" dirty="0"/>
                <a:t> </a:t>
              </a:r>
              <a:r>
                <a:rPr lang="cs-CZ" sz="1600" dirty="0" err="1"/>
                <a:t>staining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Particles</a:t>
              </a:r>
              <a:r>
                <a:rPr lang="cs-CZ" sz="1600" dirty="0"/>
                <a:t> </a:t>
              </a:r>
              <a:r>
                <a:rPr lang="cs-CZ" sz="1600" dirty="0" err="1"/>
                <a:t>immobilised</a:t>
              </a:r>
              <a:r>
                <a:rPr lang="cs-CZ" sz="1600" dirty="0"/>
                <a:t> </a:t>
              </a:r>
              <a:r>
                <a:rPr lang="cs-CZ" sz="1600" dirty="0" err="1"/>
                <a:t>gently</a:t>
              </a:r>
              <a:r>
                <a:rPr lang="cs-CZ" sz="1600" dirty="0"/>
                <a:t> on a </a:t>
              </a:r>
              <a:r>
                <a:rPr lang="cs-CZ" sz="1600" dirty="0" err="1"/>
                <a:t>surface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Reveals</a:t>
              </a:r>
              <a:r>
                <a:rPr lang="cs-CZ" sz="1600" dirty="0"/>
                <a:t> </a:t>
              </a:r>
              <a:r>
                <a:rPr lang="cs-CZ" sz="1600" dirty="0" err="1"/>
                <a:t>size</a:t>
              </a:r>
              <a:r>
                <a:rPr lang="cs-CZ" sz="1600" dirty="0"/>
                <a:t>, </a:t>
              </a:r>
              <a:r>
                <a:rPr lang="cs-CZ" sz="1600" dirty="0" err="1"/>
                <a:t>shape</a:t>
              </a:r>
              <a:r>
                <a:rPr lang="cs-CZ" sz="1600" dirty="0"/>
                <a:t>, rigidity.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1400" kern="1200" dirty="0"/>
            </a:p>
          </p:txBody>
        </p:sp>
      </p:grpSp>
      <p:pic>
        <p:nvPicPr>
          <p:cNvPr id="8" name="Obrázek 7" descr="Obsah obrázku oranžová, červená&#10;&#10;Obsah generovaný pomocí AI může být nesprávný.">
            <a:extLst>
              <a:ext uri="{FF2B5EF4-FFF2-40B4-BE49-F238E27FC236}">
                <a16:creationId xmlns:a16="http://schemas.microsoft.com/office/drawing/2014/main" id="{BBD8B69D-654B-727A-BB26-2C1976772F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5" y="3608954"/>
            <a:ext cx="4025288" cy="81639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7A075870-786C-B786-2000-BB5670C98B6F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9032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5D156-6098-4809-69B4-2F531CAB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575CAE4A-8E32-E97E-4957-7F0F23924340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E78A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2B0A90-F6D7-7D56-11B4-F392E0A67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508" y="342901"/>
            <a:ext cx="5586984" cy="694944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AFM </a:t>
            </a:r>
            <a:r>
              <a:rPr lang="cs-CZ" dirty="0" err="1">
                <a:solidFill>
                  <a:schemeClr val="bg1"/>
                </a:solidFill>
              </a:rPr>
              <a:t>for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nanoparticles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" name="Picture 2" descr="Subsurface Imaging of Soft Matter by AFM - 2015 - Wiley Analytical Science">
            <a:extLst>
              <a:ext uri="{FF2B5EF4-FFF2-40B4-BE49-F238E27FC236}">
                <a16:creationId xmlns:a16="http://schemas.microsoft.com/office/drawing/2014/main" id="{A5DAD588-8B80-D866-59FE-9DF0F9949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33" y="3489158"/>
            <a:ext cx="4491790" cy="33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82BB6927-F407-8324-8DBB-23DC2BF10AFD}"/>
              </a:ext>
            </a:extLst>
          </p:cNvPr>
          <p:cNvGrpSpPr/>
          <p:nvPr/>
        </p:nvGrpSpPr>
        <p:grpSpPr>
          <a:xfrm>
            <a:off x="0" y="1079786"/>
            <a:ext cx="4752920" cy="4818743"/>
            <a:chOff x="4617684" y="2581619"/>
            <a:chExt cx="4271655" cy="3898877"/>
          </a:xfrm>
          <a:solidFill>
            <a:srgbClr val="C75843"/>
          </a:solidFill>
        </p:grpSpPr>
        <p:sp>
          <p:nvSpPr>
            <p:cNvPr id="5" name="Ovál 4">
              <a:extLst>
                <a:ext uri="{FF2B5EF4-FFF2-40B4-BE49-F238E27FC236}">
                  <a16:creationId xmlns:a16="http://schemas.microsoft.com/office/drawing/2014/main" id="{889AC46B-E7B7-4C7B-F80C-940ED94DD83B}"/>
                </a:ext>
              </a:extLst>
            </p:cNvPr>
            <p:cNvSpPr/>
            <p:nvPr/>
          </p:nvSpPr>
          <p:spPr>
            <a:xfrm>
              <a:off x="4617684" y="2581619"/>
              <a:ext cx="4271655" cy="3898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/>
              <a:endParaRPr lang="cs-CZ"/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8A2B772F-1B63-F92E-79D0-A7FF2B5E8107}"/>
                </a:ext>
              </a:extLst>
            </p:cNvPr>
            <p:cNvSpPr txBox="1"/>
            <p:nvPr/>
          </p:nvSpPr>
          <p:spPr>
            <a:xfrm>
              <a:off x="4851578" y="3661447"/>
              <a:ext cx="3779771" cy="176983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AFM imaging of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lipid-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based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nanoparticles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(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L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BN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Ps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):</a:t>
              </a:r>
            </a:p>
            <a:p>
              <a:r>
                <a:rPr lang="cs-CZ" sz="1600" dirty="0" err="1"/>
                <a:t>Imaging</a:t>
              </a:r>
              <a:r>
                <a:rPr lang="cs-CZ" sz="1600" dirty="0"/>
                <a:t> in </a:t>
              </a:r>
              <a:r>
                <a:rPr lang="cs-CZ" sz="1600" dirty="0" err="1"/>
                <a:t>liquid</a:t>
              </a:r>
              <a:r>
                <a:rPr lang="cs-CZ" sz="1600" dirty="0"/>
                <a:t>, no </a:t>
              </a:r>
              <a:r>
                <a:rPr lang="cs-CZ" sz="1600" dirty="0" err="1"/>
                <a:t>drying</a:t>
              </a:r>
              <a:r>
                <a:rPr lang="cs-CZ" sz="1600" dirty="0"/>
                <a:t> </a:t>
              </a:r>
              <a:r>
                <a:rPr lang="cs-CZ" sz="1600" dirty="0" err="1"/>
                <a:t>or</a:t>
              </a:r>
              <a:r>
                <a:rPr lang="cs-CZ" sz="1600" dirty="0"/>
                <a:t> </a:t>
              </a:r>
              <a:r>
                <a:rPr lang="cs-CZ" sz="1600" dirty="0" err="1"/>
                <a:t>staining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Particles</a:t>
              </a:r>
              <a:r>
                <a:rPr lang="cs-CZ" sz="1600" dirty="0"/>
                <a:t> </a:t>
              </a:r>
              <a:r>
                <a:rPr lang="cs-CZ" sz="1600" dirty="0" err="1"/>
                <a:t>immobilised</a:t>
              </a:r>
              <a:r>
                <a:rPr lang="cs-CZ" sz="1600" dirty="0"/>
                <a:t> </a:t>
              </a:r>
              <a:r>
                <a:rPr lang="cs-CZ" sz="1600" dirty="0" err="1"/>
                <a:t>gently</a:t>
              </a:r>
              <a:r>
                <a:rPr lang="cs-CZ" sz="1600" dirty="0"/>
                <a:t> on a </a:t>
              </a:r>
              <a:r>
                <a:rPr lang="cs-CZ" sz="1600" dirty="0" err="1"/>
                <a:t>surface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Reveals</a:t>
              </a:r>
              <a:r>
                <a:rPr lang="cs-CZ" sz="1600" dirty="0"/>
                <a:t> </a:t>
              </a:r>
              <a:r>
                <a:rPr lang="cs-CZ" sz="1600" dirty="0" err="1"/>
                <a:t>size</a:t>
              </a:r>
              <a:r>
                <a:rPr lang="cs-CZ" sz="1600" dirty="0"/>
                <a:t>, </a:t>
              </a:r>
              <a:r>
                <a:rPr lang="cs-CZ" sz="1600" dirty="0" err="1"/>
                <a:t>shape</a:t>
              </a:r>
              <a:r>
                <a:rPr lang="cs-CZ" sz="1600" dirty="0"/>
                <a:t>, rigidity.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1400" kern="1200" dirty="0"/>
            </a:p>
          </p:txBody>
        </p:sp>
      </p:grpSp>
      <p:pic>
        <p:nvPicPr>
          <p:cNvPr id="7" name="Obrázek 6" descr="Obsah obrázku oranžová, červená&#10;&#10;Obsah generovaný pomocí AI může být nesprávný.">
            <a:extLst>
              <a:ext uri="{FF2B5EF4-FFF2-40B4-BE49-F238E27FC236}">
                <a16:creationId xmlns:a16="http://schemas.microsoft.com/office/drawing/2014/main" id="{23BA6452-E90C-A715-B106-CE5BBFAF4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5" y="3856008"/>
            <a:ext cx="4025288" cy="56934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FEFCFA6-C7AB-84D9-FB8B-E3396341BED7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8077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D6A1C-E138-9883-C008-F59EC271B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8D01195-66CD-0B0A-BC21-6CA96EF70684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E78A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4CCD138-F7CD-05A7-E1B2-04E0DA33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508" y="342901"/>
            <a:ext cx="5586984" cy="694944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AFM </a:t>
            </a:r>
            <a:r>
              <a:rPr lang="cs-CZ" dirty="0" err="1">
                <a:solidFill>
                  <a:schemeClr val="bg1"/>
                </a:solidFill>
              </a:rPr>
              <a:t>for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nanoparticles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" name="Picture 2" descr="Subsurface Imaging of Soft Matter by AFM - 2015 - Wiley Analytical Science">
            <a:extLst>
              <a:ext uri="{FF2B5EF4-FFF2-40B4-BE49-F238E27FC236}">
                <a16:creationId xmlns:a16="http://schemas.microsoft.com/office/drawing/2014/main" id="{22CD9B8E-5E2D-9C16-7CE7-A477075BA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33" y="3489158"/>
            <a:ext cx="4491790" cy="33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4F0DEB6A-F21D-54C5-8308-05E53F55D58C}"/>
              </a:ext>
            </a:extLst>
          </p:cNvPr>
          <p:cNvGrpSpPr/>
          <p:nvPr/>
        </p:nvGrpSpPr>
        <p:grpSpPr>
          <a:xfrm>
            <a:off x="0" y="1079786"/>
            <a:ext cx="4752920" cy="4818743"/>
            <a:chOff x="4617684" y="2581619"/>
            <a:chExt cx="4271655" cy="3898877"/>
          </a:xfrm>
          <a:solidFill>
            <a:srgbClr val="C75843"/>
          </a:solidFill>
        </p:grpSpPr>
        <p:sp>
          <p:nvSpPr>
            <p:cNvPr id="5" name="Ovál 4">
              <a:extLst>
                <a:ext uri="{FF2B5EF4-FFF2-40B4-BE49-F238E27FC236}">
                  <a16:creationId xmlns:a16="http://schemas.microsoft.com/office/drawing/2014/main" id="{89F93780-EFC6-E9BD-E095-A3E386EE0958}"/>
                </a:ext>
              </a:extLst>
            </p:cNvPr>
            <p:cNvSpPr/>
            <p:nvPr/>
          </p:nvSpPr>
          <p:spPr>
            <a:xfrm>
              <a:off x="4617684" y="2581619"/>
              <a:ext cx="4271655" cy="3898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/>
              <a:endParaRPr lang="cs-CZ"/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652B4C4A-390D-2AAB-9BAA-9EDB7A58DDB4}"/>
                </a:ext>
              </a:extLst>
            </p:cNvPr>
            <p:cNvSpPr txBox="1"/>
            <p:nvPr/>
          </p:nvSpPr>
          <p:spPr>
            <a:xfrm>
              <a:off x="4851578" y="3661447"/>
              <a:ext cx="3779771" cy="176983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AFM imaging of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lipid-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based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nanoparticles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(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L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BN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Ps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):</a:t>
              </a:r>
            </a:p>
            <a:p>
              <a:r>
                <a:rPr lang="cs-CZ" sz="1600" dirty="0" err="1"/>
                <a:t>Imaging</a:t>
              </a:r>
              <a:r>
                <a:rPr lang="cs-CZ" sz="1600" dirty="0"/>
                <a:t> in </a:t>
              </a:r>
              <a:r>
                <a:rPr lang="cs-CZ" sz="1600" dirty="0" err="1"/>
                <a:t>liquid</a:t>
              </a:r>
              <a:r>
                <a:rPr lang="cs-CZ" sz="1600" dirty="0"/>
                <a:t>, no </a:t>
              </a:r>
              <a:r>
                <a:rPr lang="cs-CZ" sz="1600" dirty="0" err="1"/>
                <a:t>drying</a:t>
              </a:r>
              <a:r>
                <a:rPr lang="cs-CZ" sz="1600" dirty="0"/>
                <a:t> </a:t>
              </a:r>
              <a:r>
                <a:rPr lang="cs-CZ" sz="1600" dirty="0" err="1"/>
                <a:t>or</a:t>
              </a:r>
              <a:r>
                <a:rPr lang="cs-CZ" sz="1600" dirty="0"/>
                <a:t> </a:t>
              </a:r>
              <a:r>
                <a:rPr lang="cs-CZ" sz="1600" dirty="0" err="1"/>
                <a:t>staining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Particles</a:t>
              </a:r>
              <a:r>
                <a:rPr lang="cs-CZ" sz="1600" dirty="0"/>
                <a:t> </a:t>
              </a:r>
              <a:r>
                <a:rPr lang="cs-CZ" sz="1600" dirty="0" err="1"/>
                <a:t>immobilised</a:t>
              </a:r>
              <a:r>
                <a:rPr lang="cs-CZ" sz="1600" dirty="0"/>
                <a:t> </a:t>
              </a:r>
              <a:r>
                <a:rPr lang="cs-CZ" sz="1600" dirty="0" err="1"/>
                <a:t>gently</a:t>
              </a:r>
              <a:r>
                <a:rPr lang="cs-CZ" sz="1600" dirty="0"/>
                <a:t> on a </a:t>
              </a:r>
              <a:r>
                <a:rPr lang="cs-CZ" sz="1600" dirty="0" err="1"/>
                <a:t>surface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Reveals</a:t>
              </a:r>
              <a:r>
                <a:rPr lang="cs-CZ" sz="1600" dirty="0"/>
                <a:t> </a:t>
              </a:r>
              <a:r>
                <a:rPr lang="cs-CZ" sz="1600" dirty="0" err="1"/>
                <a:t>size</a:t>
              </a:r>
              <a:r>
                <a:rPr lang="cs-CZ" sz="1600" dirty="0"/>
                <a:t>, </a:t>
              </a:r>
              <a:r>
                <a:rPr lang="cs-CZ" sz="1600" dirty="0" err="1"/>
                <a:t>shape</a:t>
              </a:r>
              <a:r>
                <a:rPr lang="cs-CZ" sz="1600" dirty="0"/>
                <a:t>, rigidity.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1400" kern="1200" dirty="0"/>
            </a:p>
          </p:txBody>
        </p:sp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1BB5F283-635F-BE5D-6122-13D7E4C56264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24720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0AC89-E5ED-9E98-143A-A9F65329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FB71567-75EA-F7E9-BB3A-97EF3A25B49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E78A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D266E18-90F0-5EF5-1F37-CF7D058A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508" y="342901"/>
            <a:ext cx="5586984" cy="694944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AFM </a:t>
            </a:r>
            <a:r>
              <a:rPr lang="cs-CZ" dirty="0" err="1">
                <a:solidFill>
                  <a:schemeClr val="bg1"/>
                </a:solidFill>
              </a:rPr>
              <a:t>for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nanoparticles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2050" name="Picture 2" descr="Subsurface Imaging of Soft Matter by AFM - 2015 - Wiley Analytical Science">
            <a:extLst>
              <a:ext uri="{FF2B5EF4-FFF2-40B4-BE49-F238E27FC236}">
                <a16:creationId xmlns:a16="http://schemas.microsoft.com/office/drawing/2014/main" id="{607706DD-0D29-B473-848E-D005012A4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33" y="3489158"/>
            <a:ext cx="4491790" cy="33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BB7D333C-93A9-E655-5E75-FD55F3007340}"/>
              </a:ext>
            </a:extLst>
          </p:cNvPr>
          <p:cNvGrpSpPr/>
          <p:nvPr/>
        </p:nvGrpSpPr>
        <p:grpSpPr>
          <a:xfrm>
            <a:off x="7699327" y="1037846"/>
            <a:ext cx="4492673" cy="4071646"/>
            <a:chOff x="4634975" y="2766323"/>
            <a:chExt cx="4850807" cy="4034327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5" name="Ovál 4">
              <a:extLst>
                <a:ext uri="{FF2B5EF4-FFF2-40B4-BE49-F238E27FC236}">
                  <a16:creationId xmlns:a16="http://schemas.microsoft.com/office/drawing/2014/main" id="{447CA4E9-BB8F-DA83-B20E-C6ED373AB0BC}"/>
                </a:ext>
              </a:extLst>
            </p:cNvPr>
            <p:cNvSpPr/>
            <p:nvPr/>
          </p:nvSpPr>
          <p:spPr>
            <a:xfrm>
              <a:off x="4634975" y="2766323"/>
              <a:ext cx="4850807" cy="40343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 dirty="0"/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8FFB7AEC-45EB-F9D5-09AA-9C034F57EC4F}"/>
                </a:ext>
              </a:extLst>
            </p:cNvPr>
            <p:cNvSpPr txBox="1"/>
            <p:nvPr/>
          </p:nvSpPr>
          <p:spPr>
            <a:xfrm>
              <a:off x="5228596" y="3981469"/>
              <a:ext cx="3976195" cy="16040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Why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AFM?</a:t>
              </a:r>
            </a:p>
            <a:p>
              <a:pPr marL="0" lvl="0" indent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1600" dirty="0" err="1">
                  <a:solidFill>
                    <a:schemeClr val="bg1"/>
                  </a:solidFill>
                </a:rPr>
                <a:t>Unique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method</a:t>
              </a:r>
              <a:r>
                <a:rPr lang="cs-CZ" sz="1600" dirty="0">
                  <a:solidFill>
                    <a:schemeClr val="bg1"/>
                  </a:solidFill>
                </a:rPr>
                <a:t>, </a:t>
              </a:r>
              <a:r>
                <a:rPr lang="cs-CZ" sz="1600" dirty="0" err="1">
                  <a:solidFill>
                    <a:schemeClr val="bg1"/>
                  </a:solidFill>
                </a:rPr>
                <a:t>preserves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the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structure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of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deformed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particles</a:t>
              </a:r>
              <a:r>
                <a:rPr lang="cs-CZ" sz="1600" dirty="0">
                  <a:solidFill>
                    <a:schemeClr val="bg1"/>
                  </a:solidFill>
                </a:rPr>
                <a:t>, </a:t>
              </a:r>
              <a:r>
                <a:rPr lang="cs-CZ" sz="1600" dirty="0" err="1">
                  <a:solidFill>
                    <a:schemeClr val="bg1"/>
                  </a:solidFill>
                </a:rPr>
                <a:t>monitors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topography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under</a:t>
              </a:r>
              <a:r>
                <a:rPr lang="cs-CZ" sz="1600" dirty="0">
                  <a:solidFill>
                    <a:schemeClr val="bg1"/>
                  </a:solidFill>
                </a:rPr>
                <a:t> pH and </a:t>
              </a:r>
              <a:r>
                <a:rPr lang="cs-CZ" sz="1600" dirty="0" err="1">
                  <a:solidFill>
                    <a:schemeClr val="bg1"/>
                  </a:solidFill>
                </a:rPr>
                <a:t>tempterature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changes</a:t>
              </a:r>
              <a:r>
                <a:rPr lang="cs-CZ" sz="1600" dirty="0">
                  <a:solidFill>
                    <a:schemeClr val="bg1"/>
                  </a:solidFill>
                </a:rPr>
                <a:t>, </a:t>
              </a:r>
              <a:r>
                <a:rPr lang="cs-CZ" sz="1600" dirty="0" err="1">
                  <a:solidFill>
                    <a:schemeClr val="bg1"/>
                  </a:solidFill>
                </a:rPr>
                <a:t>predicts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behavior</a:t>
              </a:r>
              <a:r>
                <a:rPr lang="cs-CZ" sz="1600" dirty="0">
                  <a:solidFill>
                    <a:schemeClr val="bg1"/>
                  </a:solidFill>
                </a:rPr>
                <a:t> in </a:t>
              </a:r>
              <a:r>
                <a:rPr lang="cs-CZ" sz="1600" dirty="0" err="1">
                  <a:solidFill>
                    <a:schemeClr val="bg1"/>
                  </a:solidFill>
                </a:rPr>
                <a:t>organisms</a:t>
              </a:r>
              <a:endParaRPr lang="cs-CZ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E904A78D-5353-0AF6-93EE-377AD76A8F46}"/>
              </a:ext>
            </a:extLst>
          </p:cNvPr>
          <p:cNvGrpSpPr/>
          <p:nvPr/>
        </p:nvGrpSpPr>
        <p:grpSpPr>
          <a:xfrm>
            <a:off x="0" y="1079786"/>
            <a:ext cx="4752920" cy="4818743"/>
            <a:chOff x="4617684" y="2581619"/>
            <a:chExt cx="4271655" cy="3898877"/>
          </a:xfrm>
          <a:solidFill>
            <a:srgbClr val="C75843"/>
          </a:solidFill>
        </p:grpSpPr>
        <p:sp>
          <p:nvSpPr>
            <p:cNvPr id="8" name="Ovál 7">
              <a:extLst>
                <a:ext uri="{FF2B5EF4-FFF2-40B4-BE49-F238E27FC236}">
                  <a16:creationId xmlns:a16="http://schemas.microsoft.com/office/drawing/2014/main" id="{3FD417D3-1744-A5C7-3943-BCF32A41D706}"/>
                </a:ext>
              </a:extLst>
            </p:cNvPr>
            <p:cNvSpPr/>
            <p:nvPr/>
          </p:nvSpPr>
          <p:spPr>
            <a:xfrm>
              <a:off x="4617684" y="2581619"/>
              <a:ext cx="4271655" cy="3898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/>
              <a:endParaRPr lang="cs-CZ"/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F2DF3AB6-CFFF-6B79-99A8-65D2335DD899}"/>
                </a:ext>
              </a:extLst>
            </p:cNvPr>
            <p:cNvSpPr txBox="1"/>
            <p:nvPr/>
          </p:nvSpPr>
          <p:spPr>
            <a:xfrm>
              <a:off x="4851578" y="3661447"/>
              <a:ext cx="3779771" cy="176983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AFM imaging of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lipid-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based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nanoparticles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(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L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BN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Ps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):</a:t>
              </a:r>
            </a:p>
            <a:p>
              <a:r>
                <a:rPr lang="cs-CZ" sz="1600" dirty="0" err="1"/>
                <a:t>Imaging</a:t>
              </a:r>
              <a:r>
                <a:rPr lang="cs-CZ" sz="1600" dirty="0"/>
                <a:t> in </a:t>
              </a:r>
              <a:r>
                <a:rPr lang="cs-CZ" sz="1600" dirty="0" err="1"/>
                <a:t>liquid</a:t>
              </a:r>
              <a:r>
                <a:rPr lang="cs-CZ" sz="1600" dirty="0"/>
                <a:t>, no </a:t>
              </a:r>
              <a:r>
                <a:rPr lang="cs-CZ" sz="1600" dirty="0" err="1"/>
                <a:t>drying</a:t>
              </a:r>
              <a:r>
                <a:rPr lang="cs-CZ" sz="1600" dirty="0"/>
                <a:t> </a:t>
              </a:r>
              <a:r>
                <a:rPr lang="cs-CZ" sz="1600" dirty="0" err="1"/>
                <a:t>or</a:t>
              </a:r>
              <a:r>
                <a:rPr lang="cs-CZ" sz="1600" dirty="0"/>
                <a:t> </a:t>
              </a:r>
              <a:r>
                <a:rPr lang="cs-CZ" sz="1600" dirty="0" err="1"/>
                <a:t>staining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Particles</a:t>
              </a:r>
              <a:r>
                <a:rPr lang="cs-CZ" sz="1600" dirty="0"/>
                <a:t> </a:t>
              </a:r>
              <a:r>
                <a:rPr lang="cs-CZ" sz="1600" dirty="0" err="1"/>
                <a:t>immobilised</a:t>
              </a:r>
              <a:r>
                <a:rPr lang="cs-CZ" sz="1600" dirty="0"/>
                <a:t> </a:t>
              </a:r>
              <a:r>
                <a:rPr lang="cs-CZ" sz="1600" dirty="0" err="1"/>
                <a:t>gently</a:t>
              </a:r>
              <a:r>
                <a:rPr lang="cs-CZ" sz="1600" dirty="0"/>
                <a:t> on a </a:t>
              </a:r>
              <a:r>
                <a:rPr lang="cs-CZ" sz="1600" dirty="0" err="1"/>
                <a:t>surface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Reveals</a:t>
              </a:r>
              <a:r>
                <a:rPr lang="cs-CZ" sz="1600" dirty="0"/>
                <a:t> </a:t>
              </a:r>
              <a:r>
                <a:rPr lang="cs-CZ" sz="1600" dirty="0" err="1"/>
                <a:t>size</a:t>
              </a:r>
              <a:r>
                <a:rPr lang="cs-CZ" sz="1600" dirty="0"/>
                <a:t>, </a:t>
              </a:r>
              <a:r>
                <a:rPr lang="cs-CZ" sz="1600" dirty="0" err="1"/>
                <a:t>shape</a:t>
              </a:r>
              <a:r>
                <a:rPr lang="cs-CZ" sz="1600" dirty="0"/>
                <a:t>, rigidity.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1400" kern="1200" dirty="0"/>
            </a:p>
          </p:txBody>
        </p:sp>
      </p:grpSp>
      <p:pic>
        <p:nvPicPr>
          <p:cNvPr id="10" name="Obrázek 9">
            <a:extLst>
              <a:ext uri="{FF2B5EF4-FFF2-40B4-BE49-F238E27FC236}">
                <a16:creationId xmlns:a16="http://schemas.microsoft.com/office/drawing/2014/main" id="{AD5A1C19-92CB-6F59-224D-E8F5A592A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66" y="3135702"/>
            <a:ext cx="3665087" cy="83245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82E1F8B-3D27-8B12-C025-BC1E55D91CB5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B9D33-0585-4CCB-086F-C9298CB51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81C7E13-A1A3-D1D6-B07B-3F8BFA9DBEAA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E78A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8BAEFF-71D4-F2F7-0660-27EA15EA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508" y="342901"/>
            <a:ext cx="5586984" cy="694944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AFM </a:t>
            </a:r>
            <a:r>
              <a:rPr lang="cs-CZ" dirty="0" err="1">
                <a:solidFill>
                  <a:schemeClr val="bg1"/>
                </a:solidFill>
              </a:rPr>
              <a:t>for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nanoparticles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2050" name="Picture 2" descr="Subsurface Imaging of Soft Matter by AFM - 2015 - Wiley Analytical Science">
            <a:extLst>
              <a:ext uri="{FF2B5EF4-FFF2-40B4-BE49-F238E27FC236}">
                <a16:creationId xmlns:a16="http://schemas.microsoft.com/office/drawing/2014/main" id="{13D180EC-19BB-FED5-CADA-513821EF9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33" y="3489158"/>
            <a:ext cx="4491790" cy="336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Skupina 2">
            <a:extLst>
              <a:ext uri="{FF2B5EF4-FFF2-40B4-BE49-F238E27FC236}">
                <a16:creationId xmlns:a16="http://schemas.microsoft.com/office/drawing/2014/main" id="{76F5806F-73AE-6B0A-1FAD-5986EE5D9F6E}"/>
              </a:ext>
            </a:extLst>
          </p:cNvPr>
          <p:cNvGrpSpPr/>
          <p:nvPr/>
        </p:nvGrpSpPr>
        <p:grpSpPr>
          <a:xfrm>
            <a:off x="7699327" y="1037846"/>
            <a:ext cx="4492673" cy="4071646"/>
            <a:chOff x="4634975" y="2766323"/>
            <a:chExt cx="4850807" cy="4034327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5" name="Ovál 4">
              <a:extLst>
                <a:ext uri="{FF2B5EF4-FFF2-40B4-BE49-F238E27FC236}">
                  <a16:creationId xmlns:a16="http://schemas.microsoft.com/office/drawing/2014/main" id="{FA41B076-5C01-8CF7-F8FF-03B574C40668}"/>
                </a:ext>
              </a:extLst>
            </p:cNvPr>
            <p:cNvSpPr/>
            <p:nvPr/>
          </p:nvSpPr>
          <p:spPr>
            <a:xfrm>
              <a:off x="4634975" y="2766323"/>
              <a:ext cx="4850807" cy="40343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 dirty="0"/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D227B363-597C-3BD7-05ED-1BE01A522B76}"/>
                </a:ext>
              </a:extLst>
            </p:cNvPr>
            <p:cNvSpPr txBox="1"/>
            <p:nvPr/>
          </p:nvSpPr>
          <p:spPr>
            <a:xfrm>
              <a:off x="5228596" y="3981469"/>
              <a:ext cx="3976195" cy="16040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Why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AFM?</a:t>
              </a:r>
            </a:p>
            <a:p>
              <a:pPr marL="0" lvl="0" indent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1600" dirty="0" err="1">
                  <a:solidFill>
                    <a:schemeClr val="bg1"/>
                  </a:solidFill>
                </a:rPr>
                <a:t>Unique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method</a:t>
              </a:r>
              <a:r>
                <a:rPr lang="cs-CZ" sz="1600" dirty="0">
                  <a:solidFill>
                    <a:schemeClr val="bg1"/>
                  </a:solidFill>
                </a:rPr>
                <a:t>, </a:t>
              </a:r>
              <a:r>
                <a:rPr lang="cs-CZ" sz="1600" dirty="0" err="1">
                  <a:solidFill>
                    <a:schemeClr val="bg1"/>
                  </a:solidFill>
                </a:rPr>
                <a:t>preserves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the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structure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of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deformed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particles</a:t>
              </a:r>
              <a:r>
                <a:rPr lang="cs-CZ" sz="1600" dirty="0">
                  <a:solidFill>
                    <a:schemeClr val="bg1"/>
                  </a:solidFill>
                </a:rPr>
                <a:t>, </a:t>
              </a:r>
              <a:r>
                <a:rPr lang="cs-CZ" sz="1600" dirty="0" err="1">
                  <a:solidFill>
                    <a:schemeClr val="bg1"/>
                  </a:solidFill>
                </a:rPr>
                <a:t>monitors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topography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under</a:t>
              </a:r>
              <a:r>
                <a:rPr lang="cs-CZ" sz="1600" dirty="0">
                  <a:solidFill>
                    <a:schemeClr val="bg1"/>
                  </a:solidFill>
                </a:rPr>
                <a:t> pH and </a:t>
              </a:r>
              <a:r>
                <a:rPr lang="cs-CZ" sz="1600" dirty="0" err="1">
                  <a:solidFill>
                    <a:schemeClr val="bg1"/>
                  </a:solidFill>
                </a:rPr>
                <a:t>tempterature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changes</a:t>
              </a:r>
              <a:r>
                <a:rPr lang="cs-CZ" sz="1600" dirty="0">
                  <a:solidFill>
                    <a:schemeClr val="bg1"/>
                  </a:solidFill>
                </a:rPr>
                <a:t>, </a:t>
              </a:r>
              <a:r>
                <a:rPr lang="cs-CZ" sz="1600" dirty="0" err="1">
                  <a:solidFill>
                    <a:schemeClr val="bg1"/>
                  </a:solidFill>
                </a:rPr>
                <a:t>predicts</a:t>
              </a:r>
              <a:r>
                <a:rPr lang="cs-CZ" sz="1600" dirty="0">
                  <a:solidFill>
                    <a:schemeClr val="bg1"/>
                  </a:solidFill>
                </a:rPr>
                <a:t> </a:t>
              </a:r>
              <a:r>
                <a:rPr lang="cs-CZ" sz="1600" dirty="0" err="1">
                  <a:solidFill>
                    <a:schemeClr val="bg1"/>
                  </a:solidFill>
                </a:rPr>
                <a:t>behavior</a:t>
              </a:r>
              <a:r>
                <a:rPr lang="cs-CZ" sz="1600" dirty="0">
                  <a:solidFill>
                    <a:schemeClr val="bg1"/>
                  </a:solidFill>
                </a:rPr>
                <a:t> in </a:t>
              </a:r>
              <a:r>
                <a:rPr lang="cs-CZ" sz="1600" dirty="0" err="1">
                  <a:solidFill>
                    <a:schemeClr val="bg1"/>
                  </a:solidFill>
                </a:rPr>
                <a:t>organisms</a:t>
              </a:r>
              <a:endParaRPr lang="cs-CZ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DA09D87D-BCFB-FC0E-A351-F570BB2DE82A}"/>
              </a:ext>
            </a:extLst>
          </p:cNvPr>
          <p:cNvGrpSpPr/>
          <p:nvPr/>
        </p:nvGrpSpPr>
        <p:grpSpPr>
          <a:xfrm>
            <a:off x="0" y="1079786"/>
            <a:ext cx="4752920" cy="4818743"/>
            <a:chOff x="4617684" y="2581619"/>
            <a:chExt cx="4271655" cy="3898877"/>
          </a:xfrm>
          <a:solidFill>
            <a:srgbClr val="C75843"/>
          </a:solidFill>
        </p:grpSpPr>
        <p:sp>
          <p:nvSpPr>
            <p:cNvPr id="8" name="Ovál 7">
              <a:extLst>
                <a:ext uri="{FF2B5EF4-FFF2-40B4-BE49-F238E27FC236}">
                  <a16:creationId xmlns:a16="http://schemas.microsoft.com/office/drawing/2014/main" id="{E1B4EC99-4956-D62F-DE15-BDACDDD1DC8C}"/>
                </a:ext>
              </a:extLst>
            </p:cNvPr>
            <p:cNvSpPr/>
            <p:nvPr/>
          </p:nvSpPr>
          <p:spPr>
            <a:xfrm>
              <a:off x="4617684" y="2581619"/>
              <a:ext cx="4271655" cy="389887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599934"/>
                <a:satOff val="-28138"/>
                <a:lumOff val="-20196"/>
                <a:alphaOff val="0"/>
              </a:schemeClr>
            </a:fillRef>
            <a:effectRef idx="0">
              <a:schemeClr val="accent4">
                <a:hueOff val="-599934"/>
                <a:satOff val="-28138"/>
                <a:lumOff val="-2019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/>
              <a:endParaRPr lang="cs-CZ"/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4F5A894E-08E0-2068-E384-AD5CF34E673D}"/>
                </a:ext>
              </a:extLst>
            </p:cNvPr>
            <p:cNvSpPr txBox="1"/>
            <p:nvPr/>
          </p:nvSpPr>
          <p:spPr>
            <a:xfrm>
              <a:off x="4851578" y="3661447"/>
              <a:ext cx="3779771" cy="1769832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AFM imaging of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lipid-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based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 err="1">
                  <a:solidFill>
                    <a:schemeClr val="accent5">
                      <a:lumMod val="50000"/>
                    </a:schemeClr>
                  </a:solidFill>
                </a:rPr>
                <a:t>nanoparticles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 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(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L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BN</a:t>
              </a:r>
              <a:r>
                <a:rPr lang="en-US" kern="1200" dirty="0">
                  <a:solidFill>
                    <a:schemeClr val="accent5">
                      <a:lumMod val="50000"/>
                    </a:schemeClr>
                  </a:solidFill>
                </a:rPr>
                <a:t>Ps</a:t>
              </a:r>
              <a:r>
                <a:rPr lang="cs-CZ" kern="1200" dirty="0">
                  <a:solidFill>
                    <a:schemeClr val="accent5">
                      <a:lumMod val="50000"/>
                    </a:schemeClr>
                  </a:solidFill>
                </a:rPr>
                <a:t>):</a:t>
              </a:r>
            </a:p>
            <a:p>
              <a:r>
                <a:rPr lang="cs-CZ" sz="1600" dirty="0" err="1"/>
                <a:t>Imaging</a:t>
              </a:r>
              <a:r>
                <a:rPr lang="cs-CZ" sz="1600" dirty="0"/>
                <a:t> in </a:t>
              </a:r>
              <a:r>
                <a:rPr lang="cs-CZ" sz="1600" dirty="0" err="1"/>
                <a:t>liquid</a:t>
              </a:r>
              <a:r>
                <a:rPr lang="cs-CZ" sz="1600" dirty="0"/>
                <a:t>, no </a:t>
              </a:r>
              <a:r>
                <a:rPr lang="cs-CZ" sz="1600" dirty="0" err="1"/>
                <a:t>drying</a:t>
              </a:r>
              <a:r>
                <a:rPr lang="cs-CZ" sz="1600" dirty="0"/>
                <a:t> </a:t>
              </a:r>
              <a:r>
                <a:rPr lang="cs-CZ" sz="1600" dirty="0" err="1"/>
                <a:t>or</a:t>
              </a:r>
              <a:r>
                <a:rPr lang="cs-CZ" sz="1600" dirty="0"/>
                <a:t> </a:t>
              </a:r>
              <a:r>
                <a:rPr lang="cs-CZ" sz="1600" dirty="0" err="1"/>
                <a:t>staining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Particles</a:t>
              </a:r>
              <a:r>
                <a:rPr lang="cs-CZ" sz="1600" dirty="0"/>
                <a:t> </a:t>
              </a:r>
              <a:r>
                <a:rPr lang="cs-CZ" sz="1600" dirty="0" err="1"/>
                <a:t>immobilised</a:t>
              </a:r>
              <a:r>
                <a:rPr lang="cs-CZ" sz="1600" dirty="0"/>
                <a:t> </a:t>
              </a:r>
              <a:r>
                <a:rPr lang="cs-CZ" sz="1600" dirty="0" err="1"/>
                <a:t>gently</a:t>
              </a:r>
              <a:r>
                <a:rPr lang="cs-CZ" sz="1600" dirty="0"/>
                <a:t> on a </a:t>
              </a:r>
              <a:r>
                <a:rPr lang="cs-CZ" sz="1600" dirty="0" err="1"/>
                <a:t>surface</a:t>
              </a:r>
              <a:r>
                <a:rPr lang="cs-CZ" sz="1600" dirty="0"/>
                <a:t>.</a:t>
              </a:r>
            </a:p>
            <a:p>
              <a:r>
                <a:rPr lang="cs-CZ" sz="1600" dirty="0" err="1"/>
                <a:t>Reveals</a:t>
              </a:r>
              <a:r>
                <a:rPr lang="cs-CZ" sz="1600" dirty="0"/>
                <a:t> </a:t>
              </a:r>
              <a:r>
                <a:rPr lang="cs-CZ" sz="1600" dirty="0" err="1"/>
                <a:t>size</a:t>
              </a:r>
              <a:r>
                <a:rPr lang="cs-CZ" sz="1600" dirty="0"/>
                <a:t>, </a:t>
              </a:r>
              <a:r>
                <a:rPr lang="cs-CZ" sz="1600" dirty="0" err="1"/>
                <a:t>shape</a:t>
              </a:r>
              <a:r>
                <a:rPr lang="cs-CZ" sz="1600" dirty="0"/>
                <a:t>, rigidity.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1400" kern="1200" dirty="0"/>
            </a:p>
          </p:txBody>
        </p:sp>
      </p:grp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513E409-33F8-FF78-63FE-84D0512C303C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42573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B73279B3-61EF-78CB-12CF-520735DA0E2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4FB0BC4-6A07-F108-139F-4E942B86B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6" name="Obrázek 5" descr="Obsah obrázku text, diagram,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2748C07D-B8C8-2428-ACAB-12CCF1827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2" y="1481156"/>
            <a:ext cx="5741877" cy="530883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4379DEC-6283-ECFE-E46E-8BBAAD79CEE3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63100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3B83-752A-A76A-BBB2-67EDDF447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335D3F4-A6FE-D472-F8D3-6A92DB08A98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 descr="Obsah obrázku text, diagram,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98FA9EA8-5CFE-45EB-9C71-D3C95A6FC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2" y="1481156"/>
            <a:ext cx="5741877" cy="530883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D53A6EE-4C64-30C6-7091-7337750583ED}"/>
              </a:ext>
            </a:extLst>
          </p:cNvPr>
          <p:cNvSpPr txBox="1"/>
          <p:nvPr/>
        </p:nvSpPr>
        <p:spPr>
          <a:xfrm>
            <a:off x="6537251" y="2104571"/>
            <a:ext cx="503063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Theranostic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potential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  <a:latin typeface="-webkit-standard"/>
              </a:rPr>
              <a:t>: </a:t>
            </a:r>
            <a:r>
              <a:rPr lang="cs-CZ" dirty="0" err="1"/>
              <a:t>c</a:t>
            </a:r>
            <a:r>
              <a:rPr lang="cs-CZ" dirty="0" err="1">
                <a:solidFill>
                  <a:srgbClr val="000000"/>
                </a:solidFill>
              </a:rPr>
              <a:t>ombines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treatment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diagnosis</a:t>
            </a:r>
            <a:endParaRPr lang="en-GB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4D1CA310-E124-A4BC-2E5E-D4948B10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286325F-87B7-14E5-6A0A-052960F8BD1B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98048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18A62-0596-445B-BBF7-14471638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3FC48A9-B34E-0A05-1E3D-BB57EED5CBD5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 descr="Obsah obrázku text, diagram,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466E1B39-A93C-91A6-01AB-F08259898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2" y="1481156"/>
            <a:ext cx="5741877" cy="530883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925C3C7-62BB-DC7E-1E44-9E3D541A8FA4}"/>
              </a:ext>
            </a:extLst>
          </p:cNvPr>
          <p:cNvSpPr txBox="1"/>
          <p:nvPr/>
        </p:nvSpPr>
        <p:spPr>
          <a:xfrm>
            <a:off x="6537251" y="2104571"/>
            <a:ext cx="503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Theranostic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potential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  <a:latin typeface="-webkit-standard"/>
              </a:rPr>
              <a:t>: </a:t>
            </a:r>
            <a:r>
              <a:rPr lang="cs-CZ" dirty="0" err="1"/>
              <a:t>c</a:t>
            </a:r>
            <a:r>
              <a:rPr lang="cs-CZ" dirty="0" err="1">
                <a:solidFill>
                  <a:srgbClr val="000000"/>
                </a:solidFill>
              </a:rPr>
              <a:t>ombines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treatment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diagnosis</a:t>
            </a:r>
            <a:endParaRPr lang="en-GB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F5DCF10-2956-0A4C-ABAE-501B4CD67DAA}"/>
              </a:ext>
            </a:extLst>
          </p:cNvPr>
          <p:cNvSpPr txBox="1"/>
          <p:nvPr/>
        </p:nvSpPr>
        <p:spPr>
          <a:xfrm>
            <a:off x="6537251" y="3114910"/>
            <a:ext cx="526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Therapy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cs-CZ" dirty="0" err="1"/>
              <a:t>cellular</a:t>
            </a:r>
            <a:r>
              <a:rPr lang="cs-CZ" dirty="0"/>
              <a:t> </a:t>
            </a:r>
            <a:r>
              <a:rPr lang="cs-CZ" dirty="0" err="1"/>
              <a:t>uptake</a:t>
            </a:r>
            <a:r>
              <a:rPr lang="cs-CZ" dirty="0"/>
              <a:t>, </a:t>
            </a:r>
            <a:r>
              <a:rPr lang="cs-CZ" dirty="0" err="1"/>
              <a:t>membrane</a:t>
            </a:r>
            <a:r>
              <a:rPr lang="cs-CZ" dirty="0"/>
              <a:t> </a:t>
            </a:r>
            <a:r>
              <a:rPr lang="cs-CZ" dirty="0" err="1"/>
              <a:t>fusion</a:t>
            </a:r>
            <a:r>
              <a:rPr lang="cs-CZ" dirty="0"/>
              <a:t>, </a:t>
            </a:r>
            <a:r>
              <a:rPr lang="cs-CZ" dirty="0" err="1"/>
              <a:t>drug</a:t>
            </a:r>
            <a:r>
              <a:rPr lang="cs-CZ" dirty="0"/>
              <a:t> </a:t>
            </a:r>
            <a:r>
              <a:rPr lang="cs-CZ" dirty="0" err="1"/>
              <a:t>release</a:t>
            </a:r>
            <a:r>
              <a:rPr lang="cs-CZ" dirty="0"/>
              <a:t>, DNA </a:t>
            </a:r>
            <a:r>
              <a:rPr lang="cs-CZ" dirty="0" err="1"/>
              <a:t>intercalation</a:t>
            </a:r>
            <a:r>
              <a:rPr lang="cs-CZ" dirty="0"/>
              <a:t>, cell </a:t>
            </a:r>
            <a:r>
              <a:rPr lang="cs-CZ" dirty="0" err="1"/>
              <a:t>death</a:t>
            </a:r>
            <a:endParaRPr lang="en-GB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DED69AA2-EAA4-280A-37D8-35E23551F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5313AF9-EC42-B82E-3AED-302D19D822EB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32398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57CE-7A1E-7C9C-16DF-A99F39FFF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CE1036B-A528-CF53-5775-DFB1AB8F009B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 descr="Obsah obrázku text, diagram,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3567A714-A90C-0D19-38EE-4A4340C8E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2" y="1481156"/>
            <a:ext cx="5741877" cy="530883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7BA6FBD-EC47-934D-F0BD-9C1997975919}"/>
              </a:ext>
            </a:extLst>
          </p:cNvPr>
          <p:cNvSpPr txBox="1"/>
          <p:nvPr/>
        </p:nvSpPr>
        <p:spPr>
          <a:xfrm>
            <a:off x="6537251" y="2104571"/>
            <a:ext cx="503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Theranostic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potential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  <a:latin typeface="-webkit-standard"/>
              </a:rPr>
              <a:t>: </a:t>
            </a:r>
            <a:r>
              <a:rPr lang="cs-CZ" dirty="0" err="1"/>
              <a:t>c</a:t>
            </a:r>
            <a:r>
              <a:rPr lang="cs-CZ" dirty="0" err="1">
                <a:solidFill>
                  <a:srgbClr val="000000"/>
                </a:solidFill>
              </a:rPr>
              <a:t>ombines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treatment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diagnosis</a:t>
            </a:r>
            <a:endParaRPr lang="en-GB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DA0C0BA-6392-200F-06CA-D36FADFFBD8A}"/>
              </a:ext>
            </a:extLst>
          </p:cNvPr>
          <p:cNvSpPr txBox="1"/>
          <p:nvPr/>
        </p:nvSpPr>
        <p:spPr>
          <a:xfrm>
            <a:off x="6537251" y="3114910"/>
            <a:ext cx="526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Therapy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cs-CZ" dirty="0" err="1"/>
              <a:t>cellular</a:t>
            </a:r>
            <a:r>
              <a:rPr lang="cs-CZ" dirty="0"/>
              <a:t> </a:t>
            </a:r>
            <a:r>
              <a:rPr lang="cs-CZ" dirty="0" err="1"/>
              <a:t>uptake</a:t>
            </a:r>
            <a:r>
              <a:rPr lang="cs-CZ" dirty="0"/>
              <a:t>, </a:t>
            </a:r>
            <a:r>
              <a:rPr lang="cs-CZ" dirty="0" err="1"/>
              <a:t>membrane</a:t>
            </a:r>
            <a:r>
              <a:rPr lang="cs-CZ" dirty="0"/>
              <a:t> </a:t>
            </a:r>
            <a:r>
              <a:rPr lang="cs-CZ" dirty="0" err="1"/>
              <a:t>fusion</a:t>
            </a:r>
            <a:r>
              <a:rPr lang="cs-CZ" dirty="0"/>
              <a:t>, </a:t>
            </a:r>
            <a:r>
              <a:rPr lang="cs-CZ" dirty="0" err="1"/>
              <a:t>drug</a:t>
            </a:r>
            <a:r>
              <a:rPr lang="cs-CZ" dirty="0"/>
              <a:t> </a:t>
            </a:r>
            <a:r>
              <a:rPr lang="cs-CZ" dirty="0" err="1"/>
              <a:t>release</a:t>
            </a:r>
            <a:r>
              <a:rPr lang="cs-CZ" dirty="0"/>
              <a:t>, DNA </a:t>
            </a:r>
            <a:r>
              <a:rPr lang="cs-CZ" dirty="0" err="1"/>
              <a:t>intercalation</a:t>
            </a:r>
            <a:r>
              <a:rPr lang="cs-CZ" dirty="0"/>
              <a:t>, cell </a:t>
            </a:r>
            <a:r>
              <a:rPr lang="cs-CZ" dirty="0" err="1"/>
              <a:t>death</a:t>
            </a:r>
            <a:endParaRPr lang="en-GB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6ECA23C8-FE1E-C223-CE9F-F995F74C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E74D827-22BF-D49D-D3AD-3F3B1855945A}"/>
              </a:ext>
            </a:extLst>
          </p:cNvPr>
          <p:cNvSpPr txBox="1"/>
          <p:nvPr/>
        </p:nvSpPr>
        <p:spPr>
          <a:xfrm>
            <a:off x="6537251" y="4135571"/>
            <a:ext cx="526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Diagnosis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cs-CZ" dirty="0"/>
              <a:t>MRI </a:t>
            </a:r>
            <a:r>
              <a:rPr lang="cs-CZ" dirty="0" err="1"/>
              <a:t>detection</a:t>
            </a:r>
            <a:r>
              <a:rPr lang="cs-CZ" dirty="0"/>
              <a:t> and </a:t>
            </a:r>
            <a:r>
              <a:rPr lang="cs-CZ" dirty="0" err="1"/>
              <a:t>biodistribution</a:t>
            </a:r>
            <a:r>
              <a:rPr lang="cs-CZ" dirty="0"/>
              <a:t> monitoring</a:t>
            </a:r>
            <a:endParaRPr lang="en-GB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154F7C6-F56E-5FE1-67AD-9A74A84938D3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82484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64FF5-AF8B-8504-91B7-1238CC10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2EAFCD2-C54E-5F31-B5A6-0D632D4DD37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6" name="Obrázek 5" descr="Obsah obrázku text, diagram,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41AC0475-FA60-681B-6141-531ED607F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2" y="1481156"/>
            <a:ext cx="5741877" cy="530883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9BF3095-4E19-E8DF-D395-463F184A5D40}"/>
              </a:ext>
            </a:extLst>
          </p:cNvPr>
          <p:cNvSpPr txBox="1"/>
          <p:nvPr/>
        </p:nvSpPr>
        <p:spPr>
          <a:xfrm>
            <a:off x="6537251" y="2104571"/>
            <a:ext cx="5030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Theranostic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potential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  <a:latin typeface="-webkit-standard"/>
              </a:rPr>
              <a:t>: </a:t>
            </a:r>
            <a:r>
              <a:rPr lang="cs-CZ" dirty="0" err="1"/>
              <a:t>c</a:t>
            </a:r>
            <a:r>
              <a:rPr lang="cs-CZ" dirty="0" err="1">
                <a:solidFill>
                  <a:srgbClr val="000000"/>
                </a:solidFill>
              </a:rPr>
              <a:t>ombines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treatment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diagnosis</a:t>
            </a:r>
            <a:endParaRPr lang="en-GB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DDE87E8-75A2-053A-5831-71B21F0A8B4C}"/>
              </a:ext>
            </a:extLst>
          </p:cNvPr>
          <p:cNvSpPr txBox="1"/>
          <p:nvPr/>
        </p:nvSpPr>
        <p:spPr>
          <a:xfrm>
            <a:off x="6537251" y="3114910"/>
            <a:ext cx="526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Therapy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cs-CZ" dirty="0" err="1"/>
              <a:t>cellular</a:t>
            </a:r>
            <a:r>
              <a:rPr lang="cs-CZ" dirty="0"/>
              <a:t> </a:t>
            </a:r>
            <a:r>
              <a:rPr lang="cs-CZ" dirty="0" err="1"/>
              <a:t>uptake</a:t>
            </a:r>
            <a:r>
              <a:rPr lang="cs-CZ" dirty="0"/>
              <a:t>, </a:t>
            </a:r>
            <a:r>
              <a:rPr lang="cs-CZ" dirty="0" err="1"/>
              <a:t>membrane</a:t>
            </a:r>
            <a:r>
              <a:rPr lang="cs-CZ" dirty="0"/>
              <a:t> </a:t>
            </a:r>
            <a:r>
              <a:rPr lang="cs-CZ" dirty="0" err="1"/>
              <a:t>fusion</a:t>
            </a:r>
            <a:r>
              <a:rPr lang="cs-CZ" dirty="0"/>
              <a:t>, </a:t>
            </a:r>
            <a:r>
              <a:rPr lang="cs-CZ" dirty="0" err="1"/>
              <a:t>drug</a:t>
            </a:r>
            <a:r>
              <a:rPr lang="cs-CZ" dirty="0"/>
              <a:t> </a:t>
            </a:r>
            <a:r>
              <a:rPr lang="cs-CZ" dirty="0" err="1"/>
              <a:t>release</a:t>
            </a:r>
            <a:r>
              <a:rPr lang="cs-CZ" dirty="0"/>
              <a:t>, DNA </a:t>
            </a:r>
            <a:r>
              <a:rPr lang="cs-CZ" dirty="0" err="1"/>
              <a:t>intercalation</a:t>
            </a:r>
            <a:r>
              <a:rPr lang="cs-CZ" dirty="0"/>
              <a:t>, cell </a:t>
            </a:r>
            <a:r>
              <a:rPr lang="cs-CZ" dirty="0" err="1"/>
              <a:t>death</a:t>
            </a:r>
            <a:endParaRPr lang="en-GB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84E5CFD8-A837-76F8-BCB2-EE9C98438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22642CB-E03D-4306-649C-98F3E3D89AEF}"/>
              </a:ext>
            </a:extLst>
          </p:cNvPr>
          <p:cNvSpPr txBox="1"/>
          <p:nvPr/>
        </p:nvSpPr>
        <p:spPr>
          <a:xfrm>
            <a:off x="6537251" y="4135571"/>
            <a:ext cx="526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Diagnosis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cs-CZ" dirty="0"/>
              <a:t>MRI </a:t>
            </a:r>
            <a:r>
              <a:rPr lang="cs-CZ" dirty="0" err="1"/>
              <a:t>detection</a:t>
            </a:r>
            <a:r>
              <a:rPr lang="cs-CZ" dirty="0"/>
              <a:t> and </a:t>
            </a:r>
            <a:r>
              <a:rPr lang="cs-CZ" dirty="0" err="1"/>
              <a:t>biodistribution</a:t>
            </a:r>
            <a:r>
              <a:rPr lang="cs-CZ" dirty="0"/>
              <a:t> monitoring</a:t>
            </a:r>
            <a:endParaRPr lang="en-GB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ADBD272-83B5-C8CF-613D-4B9D13846942}"/>
              </a:ext>
            </a:extLst>
          </p:cNvPr>
          <p:cNvSpPr txBox="1"/>
          <p:nvPr/>
        </p:nvSpPr>
        <p:spPr>
          <a:xfrm rot="10800000" flipV="1">
            <a:off x="6537251" y="5059388"/>
            <a:ext cx="4847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4">
                    <a:lumMod val="75000"/>
                  </a:schemeClr>
                </a:solidFill>
              </a:rPr>
              <a:t>Real-</a:t>
            </a:r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time</a:t>
            </a:r>
            <a:r>
              <a:rPr lang="cs-CZ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4">
                    <a:lumMod val="75000"/>
                  </a:schemeClr>
                </a:solidFill>
              </a:rPr>
              <a:t>treatment</a:t>
            </a:r>
            <a:r>
              <a:rPr lang="cs-CZ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cs-CZ" dirty="0" err="1"/>
              <a:t>enables</a:t>
            </a:r>
            <a:r>
              <a:rPr lang="cs-CZ" dirty="0"/>
              <a:t> </a:t>
            </a:r>
            <a:r>
              <a:rPr lang="cs-CZ" dirty="0" err="1"/>
              <a:t>simultaneous</a:t>
            </a:r>
            <a:r>
              <a:rPr lang="cs-CZ" dirty="0"/>
              <a:t> </a:t>
            </a:r>
            <a:r>
              <a:rPr lang="cs-CZ" dirty="0" err="1"/>
              <a:t>therapy</a:t>
            </a:r>
            <a:r>
              <a:rPr lang="cs-CZ" dirty="0"/>
              <a:t> and monitoring</a:t>
            </a:r>
            <a:endParaRPr lang="en-GB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A0CC2DD-419A-9A62-91AA-2FADD082395B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48067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C0B8B-D225-1F93-0FB3-1A255B07D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D24AD06-6B90-1B22-81E1-3C7FDD57750A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0" name="Obrázek 9" descr="Obsah obrázku snímek obrazovky, text, diagram, mapa&#10;&#10;Obsah generovaný pomocí AI může být nesprávný.">
            <a:extLst>
              <a:ext uri="{FF2B5EF4-FFF2-40B4-BE49-F238E27FC236}">
                <a16:creationId xmlns:a16="http://schemas.microsoft.com/office/drawing/2014/main" id="{5A9EFA94-38EA-5ECC-02B2-E1496474A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1442982"/>
            <a:ext cx="10565531" cy="4459705"/>
          </a:xfrm>
          <a:prstGeom prst="rect">
            <a:avLst/>
          </a:prstGeom>
        </p:spPr>
      </p:pic>
      <p:pic>
        <p:nvPicPr>
          <p:cNvPr id="3" name="Obrázek 2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F8A9489E-10CA-C0EF-5109-8AD587637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82" y="200767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B7FCF2A2-A4AD-D1F0-1AFA-49F8B39FE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F8B281F-9216-424A-B59A-97F0C496FF98}"/>
              </a:ext>
            </a:extLst>
          </p:cNvPr>
          <p:cNvSpPr/>
          <p:nvPr/>
        </p:nvSpPr>
        <p:spPr>
          <a:xfrm>
            <a:off x="5589236" y="1242214"/>
            <a:ext cx="5172978" cy="4364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A0575C5-CF2A-9226-B3C7-ECB60D389C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090" y="2355553"/>
            <a:ext cx="6256531" cy="2972102"/>
          </a:xfrm>
          <a:prstGeom prst="rect">
            <a:avLst/>
          </a:prstGeom>
        </p:spPr>
      </p:pic>
      <p:pic>
        <p:nvPicPr>
          <p:cNvPr id="12" name="Obrázek 11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88A78E41-A14C-7585-25A4-951E6F9789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00" y="1643750"/>
            <a:ext cx="558800" cy="89987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6D15686-F95C-0CC7-E4AB-7129D4F88B19}"/>
              </a:ext>
            </a:extLst>
          </p:cNvPr>
          <p:cNvSpPr txBox="1"/>
          <p:nvPr/>
        </p:nvSpPr>
        <p:spPr>
          <a:xfrm>
            <a:off x="6317864" y="1552939"/>
            <a:ext cx="5431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scattering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(DLS)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60CA811-FE72-837D-9B3B-A4119F6EC20F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15335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6E5B9-0577-B95C-5600-BE2098705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BAC620F9-FB1C-85AF-02C3-CDB9896D5462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DE59C3AE-3D35-5D3F-63D0-6C87DF909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82" y="200767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5B72804E-ABA6-D1C4-CE4F-9DCB8F3EB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3FDA68E-6FF1-D1DC-A16C-1BBA9BE38450}"/>
              </a:ext>
            </a:extLst>
          </p:cNvPr>
          <p:cNvSpPr/>
          <p:nvPr/>
        </p:nvSpPr>
        <p:spPr>
          <a:xfrm>
            <a:off x="5589236" y="1242214"/>
            <a:ext cx="5172978" cy="4364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 descr="Obsah obrázku text, snímek obrazovky, diagram, řada/pruh&#10;&#10;Obsah generovaný pomocí AI může být nesprávný.">
            <a:extLst>
              <a:ext uri="{FF2B5EF4-FFF2-40B4-BE49-F238E27FC236}">
                <a16:creationId xmlns:a16="http://schemas.microsoft.com/office/drawing/2014/main" id="{A3C3A774-DF1F-6D30-6C53-F6EF433C6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574" y="1442982"/>
            <a:ext cx="5372852" cy="4769913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47D4964-3C7F-DE04-2E00-AE08B929ECBF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27431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98ECA-CF5D-C3BC-AED2-A23A23B7E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4CFEEE62-B4CC-EB97-7FE9-FA8C41B6D07A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D87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8" name="Obrázek 7" descr="Obsah obrázku text, snímek obrazovky, diagram&#10;&#10;Obsah generovaný pomocí AI může být nesprávný.">
            <a:extLst>
              <a:ext uri="{FF2B5EF4-FFF2-40B4-BE49-F238E27FC236}">
                <a16:creationId xmlns:a16="http://schemas.microsoft.com/office/drawing/2014/main" id="{4569C830-F2A0-C1B9-BFE7-1045787B9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53805"/>
            <a:ext cx="11694695" cy="5417503"/>
          </a:xfrm>
          <a:prstGeom prst="rect">
            <a:avLst/>
          </a:prstGeom>
        </p:spPr>
      </p:pic>
      <p:pic>
        <p:nvPicPr>
          <p:cNvPr id="5" name="Obrázek 4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3EEDED2A-5534-1AF6-B7EA-1F50DC5C88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82" y="200767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092079B5-53F6-FD5B-AA84-A374422B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06" y="310724"/>
            <a:ext cx="5788152" cy="1132258"/>
          </a:xfrm>
        </p:spPr>
        <p:txBody>
          <a:bodyPr/>
          <a:lstStyle/>
          <a:p>
            <a:pPr algn="ctr"/>
            <a:r>
              <a:rPr lang="cs-CZ" dirty="0" err="1">
                <a:solidFill>
                  <a:schemeClr val="bg1"/>
                </a:solidFill>
              </a:rPr>
              <a:t>Theranostic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approach</a:t>
            </a:r>
            <a:br>
              <a:rPr lang="cs-CZ" dirty="0">
                <a:solidFill>
                  <a:schemeClr val="bg1"/>
                </a:solidFill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7C60009-68DB-8532-E515-12A2292EBA34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1979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153F-FF7F-4176-9347-79B8EE921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0164421E-01B8-91B8-4B19-C750355E725A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28A787B-FE4A-6870-8CFB-0BE3F52CB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19314"/>
            <a:ext cx="11129979" cy="851118"/>
          </a:xfrm>
        </p:spPr>
        <p:txBody>
          <a:bodyPr/>
          <a:lstStyle/>
          <a:p>
            <a:pPr lvl="0"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Obrázek 3" descr="Obsah obrázku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808CE21E-9C78-C9C5-1D72-4128DB8D7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0" y="1712686"/>
            <a:ext cx="6100793" cy="482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C0F8368-FDFE-9466-2ADA-6EFD24178B6D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30900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7207A-11C3-826D-7324-B487C7FA4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3866594E-E60C-E786-1C65-40382FD0C7CC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E74A4F2-EFBA-41E3-4781-67ADC758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19314"/>
            <a:ext cx="11129979" cy="851118"/>
          </a:xfrm>
        </p:spPr>
        <p:txBody>
          <a:bodyPr/>
          <a:lstStyle/>
          <a:p>
            <a:pPr lvl="0"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Obrázek 3" descr="Obsah obrázku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83D5E736-6564-1191-E23B-905D2202E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0" y="1712686"/>
            <a:ext cx="6100793" cy="482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30CC540-EDFF-80B1-C0BD-ECED4E4AFF73}"/>
              </a:ext>
            </a:extLst>
          </p:cNvPr>
          <p:cNvSpPr txBox="1"/>
          <p:nvPr/>
        </p:nvSpPr>
        <p:spPr>
          <a:xfrm>
            <a:off x="6420678" y="1997839"/>
            <a:ext cx="56231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Uptake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by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cancer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cells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LBNPs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internalized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via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clathrin-mediated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endocytosis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32E5430-DDB6-3351-9B42-B779A0B0DA8A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25464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12062-E3EF-4278-FE2F-B517EEE1F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8F3DFCA8-2A1E-059E-FFD0-38CAF68EC179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5E1B62-8EF9-A602-6C01-D66412E58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19314"/>
            <a:ext cx="11129979" cy="851118"/>
          </a:xfrm>
        </p:spPr>
        <p:txBody>
          <a:bodyPr/>
          <a:lstStyle/>
          <a:p>
            <a:pPr lvl="0"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Obrázek 3" descr="Obsah obrázku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F600E296-81BD-A62A-6DCC-3D64521CA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0" y="1712686"/>
            <a:ext cx="6100793" cy="482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2E1FA78-14AE-F28F-D75F-F87F76B154B2}"/>
              </a:ext>
            </a:extLst>
          </p:cNvPr>
          <p:cNvSpPr txBox="1"/>
          <p:nvPr/>
        </p:nvSpPr>
        <p:spPr>
          <a:xfrm>
            <a:off x="6420678" y="1997839"/>
            <a:ext cx="56231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Uptake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by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cancer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cells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LBNPs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internalized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via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clathrin-mediated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endocytosis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Endosomal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processing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pH-sensitive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fusion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with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endosomal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membrane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triggers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F2C1210-9839-2198-6117-04762A5C038A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61236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1E1E3-18A4-7F44-B0D2-79A824BD1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F680A4BB-F07F-DC09-D23D-F2F3E2FDD520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0C67657-0F90-BE17-8630-F46DB0B04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19314"/>
            <a:ext cx="11129979" cy="851118"/>
          </a:xfrm>
        </p:spPr>
        <p:txBody>
          <a:bodyPr/>
          <a:lstStyle/>
          <a:p>
            <a:pPr lvl="0"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Obrázek 3" descr="Obsah obrázku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C118AE36-3DE0-F962-EF07-CDA6B5D1F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0" y="1712686"/>
            <a:ext cx="6100793" cy="482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18ECAF4-3A66-1933-611A-E6F494836EB0}"/>
              </a:ext>
            </a:extLst>
          </p:cNvPr>
          <p:cNvSpPr txBox="1"/>
          <p:nvPr/>
        </p:nvSpPr>
        <p:spPr>
          <a:xfrm>
            <a:off x="6420678" y="1997839"/>
            <a:ext cx="56231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Uptake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by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cancer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cells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LBNPs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internalized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via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clathrin-mediated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endocytosis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Endosomal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processing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pH-sensitive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fusion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with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endosomal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membrane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triggers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Apoptotic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initiation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activates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apoptosis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pathways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inside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the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cell</a:t>
            </a: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A65F477-B2AC-249B-A9FF-D88E4872A7A9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63465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2731F-34BE-BD54-CBF7-4A797825B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0119BC29-E792-FD15-A469-0254258C69F8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CEB63CD-8117-3BEF-C35D-D510F73B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19314"/>
            <a:ext cx="11129979" cy="851118"/>
          </a:xfrm>
        </p:spPr>
        <p:txBody>
          <a:bodyPr/>
          <a:lstStyle/>
          <a:p>
            <a:pPr lvl="0"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Obrázek 3" descr="Obsah obrázku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31721C2B-80FE-AAFA-A624-CA2B3AEB0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0" y="1712686"/>
            <a:ext cx="6100793" cy="482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65F8A30A-3EAA-7E70-0DEF-EA2CDF8813EE}"/>
              </a:ext>
            </a:extLst>
          </p:cNvPr>
          <p:cNvSpPr txBox="1"/>
          <p:nvPr/>
        </p:nvSpPr>
        <p:spPr>
          <a:xfrm>
            <a:off x="6420678" y="1997839"/>
            <a:ext cx="56231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Uptake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by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cancer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cells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LBNPs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internalized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via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clathrin-mediated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endocytosis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D87053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Endosomal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processing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pH-sensitive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fusion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with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endosomal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membrane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triggers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Apoptotic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initiation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activates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apoptosis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pathways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inside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the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cell</a:t>
            </a: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Morphological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changes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membrane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blebbing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apoptotic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body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formation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EA356BE-0026-2260-A1CE-E78EE8F85EDA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18001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0B699-697B-81F3-63A7-B76164F2E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7F07FCC-2690-2C13-DC0C-1AB8FE2253C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2CF0E2A-5E10-60C0-7936-110199407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19314"/>
            <a:ext cx="11129979" cy="851118"/>
          </a:xfrm>
        </p:spPr>
        <p:txBody>
          <a:bodyPr/>
          <a:lstStyle/>
          <a:p>
            <a:pPr lvl="0"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Obrázek 3" descr="Obsah obrázku snímek obrazovky, kruh&#10;&#10;Obsah generovaný pomocí AI může být nesprávný.">
            <a:extLst>
              <a:ext uri="{FF2B5EF4-FFF2-40B4-BE49-F238E27FC236}">
                <a16:creationId xmlns:a16="http://schemas.microsoft.com/office/drawing/2014/main" id="{3A54B479-5F4D-F862-0270-D8EF738C4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0" y="1712686"/>
            <a:ext cx="6100793" cy="4826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6849AE6-49F6-5253-E82A-D7A3FA2D677C}"/>
              </a:ext>
            </a:extLst>
          </p:cNvPr>
          <p:cNvSpPr txBox="1"/>
          <p:nvPr/>
        </p:nvSpPr>
        <p:spPr>
          <a:xfrm>
            <a:off x="6420678" y="1997839"/>
            <a:ext cx="562313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Uptake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by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cancer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cells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LBNPs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internalized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via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clathrin-mediated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endocytosis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Endosomal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processing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pH-sensitive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fusion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with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endosomal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membrane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triggers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Apoptotic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initiation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released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drug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activates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apoptosis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pathways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inside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the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cell</a:t>
            </a: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Morphological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changes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membrane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blebbing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apoptotic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body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formation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None/>
            </a:pP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Final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D87053"/>
                </a:solidFill>
                <a:effectLst/>
              </a:rPr>
              <a:t>outcome</a:t>
            </a:r>
            <a:r>
              <a:rPr lang="cs-CZ" b="1" i="0" u="none" strike="noStrike" dirty="0">
                <a:solidFill>
                  <a:srgbClr val="D87053"/>
                </a:solidFill>
                <a:effectLst/>
              </a:rPr>
              <a:t>:</a:t>
            </a:r>
            <a:r>
              <a:rPr lang="cs-CZ" b="0" i="0" u="none" strike="noStrike" dirty="0">
                <a:solidFill>
                  <a:srgbClr val="D87053"/>
                </a:solidFill>
                <a:effectLst/>
              </a:rPr>
              <a:t> 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complete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apoptosis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and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elimination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of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cancer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cells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0F508CB-B522-B0FC-9FD6-7FB8C9640DAB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59765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A8DA6-CB0C-E80C-74DC-3777F4AF9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Otevřít fotku">
            <a:extLst>
              <a:ext uri="{FF2B5EF4-FFF2-40B4-BE49-F238E27FC236}">
                <a16:creationId xmlns:a16="http://schemas.microsoft.com/office/drawing/2014/main" id="{055D7993-2083-9C3E-7D10-96DB44394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601" y="4403878"/>
            <a:ext cx="3805602" cy="244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E75C9A78-3F71-E1A3-B7F3-375D43813B9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9B472EF0-9601-7A17-432B-7EEE5A7D7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78" y="439709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9F9E55F3-725F-0B1E-B81A-13C6BB374673}"/>
              </a:ext>
            </a:extLst>
          </p:cNvPr>
          <p:cNvSpPr txBox="1">
            <a:spLocks/>
          </p:cNvSpPr>
          <p:nvPr/>
        </p:nvSpPr>
        <p:spPr>
          <a:xfrm>
            <a:off x="612647" y="319314"/>
            <a:ext cx="11129979" cy="851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899593C8-F87D-7FDD-484A-3BF4858574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491" y="1208606"/>
            <a:ext cx="3714880" cy="3105114"/>
          </a:xfrm>
          <a:prstGeom prst="rect">
            <a:avLst/>
          </a:prstGeom>
        </p:spPr>
      </p:pic>
      <p:pic>
        <p:nvPicPr>
          <p:cNvPr id="3074" name="Picture 2" descr="Otevřít fotku">
            <a:extLst>
              <a:ext uri="{FF2B5EF4-FFF2-40B4-BE49-F238E27FC236}">
                <a16:creationId xmlns:a16="http://schemas.microsoft.com/office/drawing/2014/main" id="{82BED508-B565-3B35-62EF-390E55A64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30150"/>
            <a:ext cx="3896323" cy="24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CF21FB6B-CE8D-982D-C7BB-6839A3CFE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14880" y="4593034"/>
            <a:ext cx="181443" cy="220827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9BDC46F8-3E3E-B2B3-CD70-D52ABC9DFA7E}"/>
              </a:ext>
            </a:extLst>
          </p:cNvPr>
          <p:cNvSpPr txBox="1"/>
          <p:nvPr/>
        </p:nvSpPr>
        <p:spPr>
          <a:xfrm>
            <a:off x="6819146" y="1240809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Transmission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microscopy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(TEM)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 descr="Obsah obrázku snímek obrazovky, černobílý, Černobílá fotografie, černobílá&#10;&#10;Obsah generovaný pomocí AI může být nesprávný.">
            <a:extLst>
              <a:ext uri="{FF2B5EF4-FFF2-40B4-BE49-F238E27FC236}">
                <a16:creationId xmlns:a16="http://schemas.microsoft.com/office/drawing/2014/main" id="{B46A8483-A1A3-95B9-B82D-8804F36E67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24" y="1680518"/>
            <a:ext cx="3259802" cy="2443205"/>
          </a:xfrm>
          <a:prstGeom prst="rect">
            <a:avLst/>
          </a:prstGeom>
        </p:spPr>
      </p:pic>
      <p:pic>
        <p:nvPicPr>
          <p:cNvPr id="15" name="Obrázek 14" descr="Obsah obrázku měsíc, černobílá, Astronomický objekt, černobílý&#10;&#10;Obsah generovaný pomocí AI může být nesprávný.">
            <a:extLst>
              <a:ext uri="{FF2B5EF4-FFF2-40B4-BE49-F238E27FC236}">
                <a16:creationId xmlns:a16="http://schemas.microsoft.com/office/drawing/2014/main" id="{DB073242-0101-1F25-81DC-F7AEE43C86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24" y="4268964"/>
            <a:ext cx="3259802" cy="2443205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1896C26B-9F48-3ADF-21E3-16E6C5ACCE3D}"/>
              </a:ext>
            </a:extLst>
          </p:cNvPr>
          <p:cNvSpPr txBox="1"/>
          <p:nvPr/>
        </p:nvSpPr>
        <p:spPr>
          <a:xfrm>
            <a:off x="6507405" y="2645846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EM-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5.5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14081ED-32E8-F1B0-35ED-B0924CC62FF6}"/>
              </a:ext>
            </a:extLst>
          </p:cNvPr>
          <p:cNvSpPr txBox="1"/>
          <p:nvPr/>
        </p:nvSpPr>
        <p:spPr>
          <a:xfrm>
            <a:off x="6480299" y="5278637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EM-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7.4</a:t>
            </a: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D8E7A7C9-388B-116D-991A-F5B121633A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08606"/>
            <a:ext cx="3714880" cy="3105114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CE5C58F4-DE95-AC7A-01F0-0410AFD3A2BE}"/>
              </a:ext>
            </a:extLst>
          </p:cNvPr>
          <p:cNvSpPr txBox="1"/>
          <p:nvPr/>
        </p:nvSpPr>
        <p:spPr>
          <a:xfrm>
            <a:off x="876689" y="4150785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DLS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2A1D95FA-08FA-D2F7-D3C4-91B2A1944A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18" y="1174835"/>
            <a:ext cx="3714880" cy="2975949"/>
          </a:xfrm>
          <a:prstGeom prst="rect">
            <a:avLst/>
          </a:prstGeom>
        </p:spPr>
      </p:pic>
      <p:pic>
        <p:nvPicPr>
          <p:cNvPr id="12" name="Obrázek 11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77183763-3D9D-16BC-BDA7-85747B5A58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323" y="3803587"/>
            <a:ext cx="3415217" cy="2975949"/>
          </a:xfrm>
          <a:prstGeom prst="rect">
            <a:avLst/>
          </a:prstGeom>
        </p:spPr>
      </p:pic>
      <p:pic>
        <p:nvPicPr>
          <p:cNvPr id="14" name="Obrázek 13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880FFC01-E073-0A47-94C4-B6FEA60CA0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707" y="6139949"/>
            <a:ext cx="3415217" cy="825469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8E61A261-17A0-A351-6F83-F65361663EAF}"/>
              </a:ext>
            </a:extLst>
          </p:cNvPr>
          <p:cNvSpPr txBox="1"/>
          <p:nvPr/>
        </p:nvSpPr>
        <p:spPr>
          <a:xfrm>
            <a:off x="0" y="556591"/>
            <a:ext cx="3167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EM -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nanoparticles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with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basic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phospholipid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1FA7E47-AB33-64C2-DC12-AD898C44D982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934951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8FF7-4776-E75C-17E4-5865653DB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Otevřít fotku">
            <a:extLst>
              <a:ext uri="{FF2B5EF4-FFF2-40B4-BE49-F238E27FC236}">
                <a16:creationId xmlns:a16="http://schemas.microsoft.com/office/drawing/2014/main" id="{BE1BB279-44B0-7773-4AC1-0378B511B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601" y="4403878"/>
            <a:ext cx="3805602" cy="244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87D5AAB5-600A-8429-70B9-6B3815883C1C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5B5DA1A9-7BA1-6364-9CA6-E806F828D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78" y="439709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C82278B0-E161-0C11-4E2C-82D5D20E74BE}"/>
              </a:ext>
            </a:extLst>
          </p:cNvPr>
          <p:cNvSpPr txBox="1">
            <a:spLocks/>
          </p:cNvSpPr>
          <p:nvPr/>
        </p:nvSpPr>
        <p:spPr>
          <a:xfrm>
            <a:off x="612647" y="319314"/>
            <a:ext cx="11129979" cy="851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33C8B2FC-3385-3FE7-E61A-254F26A77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491" y="1208606"/>
            <a:ext cx="3714880" cy="3105114"/>
          </a:xfrm>
          <a:prstGeom prst="rect">
            <a:avLst/>
          </a:prstGeom>
        </p:spPr>
      </p:pic>
      <p:pic>
        <p:nvPicPr>
          <p:cNvPr id="3074" name="Picture 2" descr="Otevřít fotku">
            <a:extLst>
              <a:ext uri="{FF2B5EF4-FFF2-40B4-BE49-F238E27FC236}">
                <a16:creationId xmlns:a16="http://schemas.microsoft.com/office/drawing/2014/main" id="{278888F4-8960-AC08-62C9-47F1981F0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30150"/>
            <a:ext cx="3896323" cy="24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566D4494-2089-1A7D-C209-53C3A3CC31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14880" y="4593034"/>
            <a:ext cx="181443" cy="220827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0001CF32-F01B-0B0C-D19D-63530A57AE54}"/>
              </a:ext>
            </a:extLst>
          </p:cNvPr>
          <p:cNvSpPr txBox="1"/>
          <p:nvPr/>
        </p:nvSpPr>
        <p:spPr>
          <a:xfrm>
            <a:off x="6819146" y="1240809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Transmission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microscopy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 (TEM)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 descr="Obsah obrázku snímek obrazovky, černobílý, Černobílá fotografie, černobílá&#10;&#10;Obsah generovaný pomocí AI může být nesprávný.">
            <a:extLst>
              <a:ext uri="{FF2B5EF4-FFF2-40B4-BE49-F238E27FC236}">
                <a16:creationId xmlns:a16="http://schemas.microsoft.com/office/drawing/2014/main" id="{60723913-0F1F-45A5-D847-09D79F32BE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24" y="1680518"/>
            <a:ext cx="3259802" cy="2443205"/>
          </a:xfrm>
          <a:prstGeom prst="rect">
            <a:avLst/>
          </a:prstGeom>
        </p:spPr>
      </p:pic>
      <p:pic>
        <p:nvPicPr>
          <p:cNvPr id="15" name="Obrázek 14" descr="Obsah obrázku měsíc, černobílá, Astronomický objekt, černobílý&#10;&#10;Obsah generovaný pomocí AI může být nesprávný.">
            <a:extLst>
              <a:ext uri="{FF2B5EF4-FFF2-40B4-BE49-F238E27FC236}">
                <a16:creationId xmlns:a16="http://schemas.microsoft.com/office/drawing/2014/main" id="{7DE7E89C-82D5-9972-CD50-A97C220676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24" y="4268964"/>
            <a:ext cx="3259802" cy="2443205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7CA050B9-95F8-32B3-EB66-B22D5E8176FD}"/>
              </a:ext>
            </a:extLst>
          </p:cNvPr>
          <p:cNvSpPr txBox="1"/>
          <p:nvPr/>
        </p:nvSpPr>
        <p:spPr>
          <a:xfrm>
            <a:off x="6507405" y="2645846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EM-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5.5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969ADA3-9C50-13FA-CF1F-B252323A9CF4}"/>
              </a:ext>
            </a:extLst>
          </p:cNvPr>
          <p:cNvSpPr txBox="1"/>
          <p:nvPr/>
        </p:nvSpPr>
        <p:spPr>
          <a:xfrm>
            <a:off x="6480299" y="5278637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EM-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7.4</a:t>
            </a: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76BE00E2-2A55-20B3-4428-CAFE2AD1A0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208606"/>
            <a:ext cx="3714880" cy="3105114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71F4083-E4C2-806E-A701-20501DBA335C}"/>
              </a:ext>
            </a:extLst>
          </p:cNvPr>
          <p:cNvSpPr txBox="1"/>
          <p:nvPr/>
        </p:nvSpPr>
        <p:spPr>
          <a:xfrm>
            <a:off x="876689" y="4150785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DLS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565C2D6-8D8D-4404-6441-6CD1536601FA}"/>
              </a:ext>
            </a:extLst>
          </p:cNvPr>
          <p:cNvSpPr txBox="1"/>
          <p:nvPr/>
        </p:nvSpPr>
        <p:spPr>
          <a:xfrm>
            <a:off x="0" y="556591"/>
            <a:ext cx="3167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EM -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nanoparticles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with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basic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phospholipid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EEA4B57-4BF3-EED3-7F97-032A06AF0D9E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775211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617B-E422-2BA8-C734-774F3023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BA9FE8B-B521-C7D0-1AF3-C5D8A5877069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C33B5684-85E2-7564-CA6E-05FA717D9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78" y="439709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F5758779-ABC2-1253-8DF3-1DDC2AC6AF10}"/>
              </a:ext>
            </a:extLst>
          </p:cNvPr>
          <p:cNvSpPr txBox="1">
            <a:spLocks/>
          </p:cNvSpPr>
          <p:nvPr/>
        </p:nvSpPr>
        <p:spPr>
          <a:xfrm>
            <a:off x="612647" y="319314"/>
            <a:ext cx="11129979" cy="851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9BEC7E-E18D-F273-5CE5-7722D5933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998" y="4179111"/>
            <a:ext cx="3793426" cy="277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tevřít fotku">
            <a:extLst>
              <a:ext uri="{FF2B5EF4-FFF2-40B4-BE49-F238E27FC236}">
                <a16:creationId xmlns:a16="http://schemas.microsoft.com/office/drawing/2014/main" id="{5B54A706-2269-0F09-3C7F-8FB89F15E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11" y="4276530"/>
            <a:ext cx="3664409" cy="274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832CCC31-E2DF-3FC6-917E-BBD03C4358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7514" y="1170432"/>
            <a:ext cx="3947077" cy="321507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C4DA246-76E9-072C-5423-4FB5CFAF7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70620" y="4186119"/>
            <a:ext cx="393789" cy="3764655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74366B7B-3956-7FE5-05B0-E5D2E8BC4E3F}"/>
              </a:ext>
            </a:extLst>
          </p:cNvPr>
          <p:cNvSpPr txBox="1"/>
          <p:nvPr/>
        </p:nvSpPr>
        <p:spPr>
          <a:xfrm>
            <a:off x="9245182" y="1267230"/>
            <a:ext cx="180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FB5C4A3-D4DE-EAAD-6059-52EEAC017472}"/>
              </a:ext>
            </a:extLst>
          </p:cNvPr>
          <p:cNvSpPr txBox="1"/>
          <p:nvPr/>
        </p:nvSpPr>
        <p:spPr>
          <a:xfrm>
            <a:off x="843196" y="4179111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DLS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 descr="Obsah obrázku Černobílá fotografie, černobílý, snímek obrazovky, mlha&#10;&#10;Obsah generovaný pomocí AI může být nesprávný.">
            <a:extLst>
              <a:ext uri="{FF2B5EF4-FFF2-40B4-BE49-F238E27FC236}">
                <a16:creationId xmlns:a16="http://schemas.microsoft.com/office/drawing/2014/main" id="{49920E55-B8FF-E32A-84F2-BD92C34763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017" y="4276529"/>
            <a:ext cx="3293667" cy="2357529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C5AC641-F934-2046-B284-C1D16DA25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0211" y="1210164"/>
            <a:ext cx="3898298" cy="3175341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CC769435-ADC9-7379-E57E-72C5D6D56355}"/>
              </a:ext>
            </a:extLst>
          </p:cNvPr>
          <p:cNvSpPr txBox="1"/>
          <p:nvPr/>
        </p:nvSpPr>
        <p:spPr>
          <a:xfrm>
            <a:off x="6480299" y="5116739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CL-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7.4</a:t>
            </a:r>
          </a:p>
        </p:txBody>
      </p:sp>
      <p:pic>
        <p:nvPicPr>
          <p:cNvPr id="16" name="Obrázek 15" descr="Obsah obrázku černobílý, Černobílá fotografie, černobílá, snímek obrazovky&#10;&#10;Obsah generovaný pomocí AI může být nesprávný.">
            <a:extLst>
              <a:ext uri="{FF2B5EF4-FFF2-40B4-BE49-F238E27FC236}">
                <a16:creationId xmlns:a16="http://schemas.microsoft.com/office/drawing/2014/main" id="{6DD85675-77F1-3AB3-F161-E94FF03238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017" y="1648315"/>
            <a:ext cx="3293667" cy="2443252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A4436F9D-2E41-98AB-8039-22ADD4F7001C}"/>
              </a:ext>
            </a:extLst>
          </p:cNvPr>
          <p:cNvSpPr txBox="1"/>
          <p:nvPr/>
        </p:nvSpPr>
        <p:spPr>
          <a:xfrm>
            <a:off x="6480299" y="2547767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CL-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5.5</a:t>
            </a:r>
          </a:p>
        </p:txBody>
      </p:sp>
      <p:pic>
        <p:nvPicPr>
          <p:cNvPr id="6" name="Obrázek 5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6BDC7C59-A9AE-5D98-73E0-631BAEB1CA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514" y="1186797"/>
            <a:ext cx="3714880" cy="2975949"/>
          </a:xfrm>
          <a:prstGeom prst="rect">
            <a:avLst/>
          </a:prstGeom>
        </p:spPr>
      </p:pic>
      <p:pic>
        <p:nvPicPr>
          <p:cNvPr id="9" name="Obrázek 8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5BE1796D-5983-973D-C362-73F6D36C22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092" y="3843463"/>
            <a:ext cx="3517400" cy="2975949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B38BC67A-783E-CBB2-1103-5CFA4613318E}"/>
              </a:ext>
            </a:extLst>
          </p:cNvPr>
          <p:cNvSpPr txBox="1"/>
          <p:nvPr/>
        </p:nvSpPr>
        <p:spPr>
          <a:xfrm>
            <a:off x="0" y="556591"/>
            <a:ext cx="3167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CL -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nanoparticles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with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r>
              <a:rPr lang="cs-CZ" b="1" dirty="0" err="1">
                <a:solidFill>
                  <a:schemeClr val="bg1"/>
                </a:solidFill>
                <a:latin typeface="Neue Haas Grotesk Text Pro"/>
              </a:rPr>
              <a:t>cardiolipin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913CF3F-E97F-58BF-6B3B-17FBB8AB0E9B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54798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2A46B-2B1A-97A8-0E36-164B5E92D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B677881A-BC93-5E16-E8B5-C0F39CC60D00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C758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3" name="Obrázek 2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6B0C1E9E-89E2-1FA1-59AE-673805B3A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278" y="439709"/>
            <a:ext cx="3563995" cy="768897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46D446E5-7049-8B46-0C1F-929918B64604}"/>
              </a:ext>
            </a:extLst>
          </p:cNvPr>
          <p:cNvSpPr txBox="1">
            <a:spLocks/>
          </p:cNvSpPr>
          <p:nvPr/>
        </p:nvSpPr>
        <p:spPr>
          <a:xfrm>
            <a:off x="612647" y="319314"/>
            <a:ext cx="11129979" cy="851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dirty="0">
                <a:solidFill>
                  <a:schemeClr val="bg1"/>
                </a:solidFill>
              </a:rPr>
              <a:t>CYT </a:t>
            </a:r>
            <a:r>
              <a:rPr lang="cs-CZ" dirty="0" err="1">
                <a:solidFill>
                  <a:schemeClr val="bg1"/>
                </a:solidFill>
              </a:rPr>
              <a:t>cancer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therapy</a:t>
            </a:r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570841-BA07-24ED-E456-D4F3F6B1A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998" y="4179111"/>
            <a:ext cx="3793426" cy="277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tevřít fotku">
            <a:extLst>
              <a:ext uri="{FF2B5EF4-FFF2-40B4-BE49-F238E27FC236}">
                <a16:creationId xmlns:a16="http://schemas.microsoft.com/office/drawing/2014/main" id="{97D3EE9F-2B0D-2BA6-2C91-C67E9A9B1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11" y="4276530"/>
            <a:ext cx="3664409" cy="274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34732148-EB60-7C06-4968-5BD4176BC9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7514" y="1170432"/>
            <a:ext cx="3947077" cy="321507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219A3F5-73BD-9026-D96B-0B7CB90D57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70620" y="4186119"/>
            <a:ext cx="393789" cy="3764655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DBD9907-1179-75D2-08AD-28E7DEB912E9}"/>
              </a:ext>
            </a:extLst>
          </p:cNvPr>
          <p:cNvSpPr txBox="1"/>
          <p:nvPr/>
        </p:nvSpPr>
        <p:spPr>
          <a:xfrm>
            <a:off x="9245182" y="1267230"/>
            <a:ext cx="180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ED124FBF-3616-776C-02E0-37A9C10EA094}"/>
              </a:ext>
            </a:extLst>
          </p:cNvPr>
          <p:cNvSpPr txBox="1"/>
          <p:nvPr/>
        </p:nvSpPr>
        <p:spPr>
          <a:xfrm>
            <a:off x="843196" y="4179111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DLS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 descr="Obsah obrázku Černobílá fotografie, černobílý, snímek obrazovky, mlha&#10;&#10;Obsah generovaný pomocí AI může být nesprávný.">
            <a:extLst>
              <a:ext uri="{FF2B5EF4-FFF2-40B4-BE49-F238E27FC236}">
                <a16:creationId xmlns:a16="http://schemas.microsoft.com/office/drawing/2014/main" id="{2C154AE0-2A0B-99D1-8F28-65008B61AA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017" y="4276529"/>
            <a:ext cx="3293667" cy="2357529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414C471-1228-2839-9CEA-018388E59C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0211" y="1210164"/>
            <a:ext cx="3898298" cy="3175341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854D6767-C60E-04AF-A5F9-E859B14B79D6}"/>
              </a:ext>
            </a:extLst>
          </p:cNvPr>
          <p:cNvSpPr txBox="1"/>
          <p:nvPr/>
        </p:nvSpPr>
        <p:spPr>
          <a:xfrm>
            <a:off x="6480299" y="5116739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CL-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7.4</a:t>
            </a:r>
          </a:p>
        </p:txBody>
      </p:sp>
      <p:pic>
        <p:nvPicPr>
          <p:cNvPr id="16" name="Obrázek 15" descr="Obsah obrázku černobílý, Černobílá fotografie, černobílá, snímek obrazovky&#10;&#10;Obsah generovaný pomocí AI může být nesprávný.">
            <a:extLst>
              <a:ext uri="{FF2B5EF4-FFF2-40B4-BE49-F238E27FC236}">
                <a16:creationId xmlns:a16="http://schemas.microsoft.com/office/drawing/2014/main" id="{F046E151-1B3A-88A4-87F9-BBBD35E51C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017" y="1648315"/>
            <a:ext cx="3293667" cy="2443252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B945440E-533E-6DAA-864B-EB4D1BA4FC2A}"/>
              </a:ext>
            </a:extLst>
          </p:cNvPr>
          <p:cNvSpPr txBox="1"/>
          <p:nvPr/>
        </p:nvSpPr>
        <p:spPr>
          <a:xfrm>
            <a:off x="6480299" y="2547767"/>
            <a:ext cx="27648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CL-</a:t>
            </a:r>
            <a:r>
              <a:rPr lang="cs-CZ" b="1" dirty="0" err="1">
                <a:latin typeface="Arial" panose="020B0604020202020204" pitchFamily="34" charset="0"/>
                <a:cs typeface="Arial" panose="020B0604020202020204" pitchFamily="34" charset="0"/>
              </a:rPr>
              <a:t>LNPs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pH 5.5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7170063-AEFA-8C12-4B3A-CC797C1343BA}"/>
              </a:ext>
            </a:extLst>
          </p:cNvPr>
          <p:cNvSpPr txBox="1"/>
          <p:nvPr/>
        </p:nvSpPr>
        <p:spPr>
          <a:xfrm>
            <a:off x="0" y="556591"/>
            <a:ext cx="3167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CL -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nanoparticles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r>
              <a:rPr lang="cs-CZ" sz="1800" b="1" kern="1200" dirty="0" err="1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with</a:t>
            </a:r>
            <a:r>
              <a:rPr lang="cs-CZ" sz="1800" b="1" kern="1200" dirty="0">
                <a:solidFill>
                  <a:schemeClr val="bg1"/>
                </a:solidFill>
                <a:latin typeface="Neue Haas Grotesk Text Pro"/>
                <a:ea typeface="+mn-ea"/>
                <a:cs typeface="+mn-cs"/>
              </a:rPr>
              <a:t> </a:t>
            </a:r>
            <a:r>
              <a:rPr lang="cs-CZ" b="1" dirty="0" err="1">
                <a:solidFill>
                  <a:schemeClr val="bg1"/>
                </a:solidFill>
                <a:latin typeface="Neue Haas Grotesk Text Pro"/>
              </a:rPr>
              <a:t>cardiolipin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C3742FB-BA7B-C626-C939-E3F8EB9CA16D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43381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391FB787-C706-830D-68C4-452AC48EAE7C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0CAC48A-0E24-FA35-0DB2-6225D6209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8" name="Zástupný obsah 4" descr="Obsah obrázku text, snímek obrazovky, kruh, Grafika&#10;&#10;Obsah generovaný pomocí AI může být nesprávný.">
            <a:extLst>
              <a:ext uri="{FF2B5EF4-FFF2-40B4-BE49-F238E27FC236}">
                <a16:creationId xmlns:a16="http://schemas.microsoft.com/office/drawing/2014/main" id="{42054BA4-A25D-260A-63C1-DE4B12037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995451"/>
            <a:ext cx="6487884" cy="420121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2062146-C9CB-CDE8-7A66-029639635BC2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80899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C8EEA-2E41-2DBA-B8E4-FDA7B78C1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7A95399C-2709-7185-8692-665218F1957F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85AC6EE-0FC1-8B03-984E-91AAF6368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B079A8E-DDD8-4763-E2AD-21736BBDDE2E}"/>
              </a:ext>
            </a:extLst>
          </p:cNvPr>
          <p:cNvSpPr txBox="1"/>
          <p:nvPr/>
        </p:nvSpPr>
        <p:spPr>
          <a:xfrm>
            <a:off x="6763656" y="3218896"/>
            <a:ext cx="5152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Blood</a:t>
            </a:r>
            <a:r>
              <a:rPr lang="cs-CZ" b="1" dirty="0">
                <a:solidFill>
                  <a:srgbClr val="A74B40"/>
                </a:solidFill>
              </a:rPr>
              <a:t>-brain </a:t>
            </a:r>
            <a:r>
              <a:rPr lang="cs-CZ" b="1" dirty="0" err="1">
                <a:solidFill>
                  <a:srgbClr val="A74B40"/>
                </a:solidFill>
              </a:rPr>
              <a:t>barrier</a:t>
            </a:r>
            <a:r>
              <a:rPr lang="cs-CZ" b="1" dirty="0">
                <a:solidFill>
                  <a:srgbClr val="A74B40"/>
                </a:solidFill>
              </a:rPr>
              <a:t> </a:t>
            </a:r>
            <a:r>
              <a:rPr lang="cs-CZ" b="1" dirty="0" err="1">
                <a:solidFill>
                  <a:srgbClr val="A74B40"/>
                </a:solidFill>
              </a:rPr>
              <a:t>crossing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receptor-</a:t>
            </a:r>
            <a:r>
              <a:rPr lang="cs-CZ" dirty="0" err="1">
                <a:solidFill>
                  <a:srgbClr val="000000"/>
                </a:solidFill>
              </a:rPr>
              <a:t>mediated</a:t>
            </a:r>
            <a:r>
              <a:rPr lang="cs-CZ" dirty="0">
                <a:solidFill>
                  <a:srgbClr val="000000"/>
                </a:solidFill>
              </a:rPr>
              <a:t> and </a:t>
            </a:r>
            <a:r>
              <a:rPr lang="cs-CZ" dirty="0" err="1">
                <a:solidFill>
                  <a:srgbClr val="000000"/>
                </a:solidFill>
              </a:rPr>
              <a:t>adsorptive-mediated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pathways</a:t>
            </a:r>
            <a:endParaRPr lang="en-GB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800B159-7648-F706-A30E-810608384F98}"/>
              </a:ext>
            </a:extLst>
          </p:cNvPr>
          <p:cNvSpPr txBox="1"/>
          <p:nvPr/>
        </p:nvSpPr>
        <p:spPr>
          <a:xfrm>
            <a:off x="6763656" y="2024544"/>
            <a:ext cx="51525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Composition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solid lipid </a:t>
            </a:r>
            <a:r>
              <a:rPr lang="cs-CZ" dirty="0" err="1">
                <a:solidFill>
                  <a:srgbClr val="000000"/>
                </a:solidFill>
              </a:rPr>
              <a:t>core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surfactants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acatylcholinesterase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reactivators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targeting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ligands</a:t>
            </a:r>
            <a:endParaRPr lang="en-GB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9DB9454-4378-D5BE-E638-5C8E3BB26AC4}"/>
              </a:ext>
            </a:extLst>
          </p:cNvPr>
          <p:cNvSpPr txBox="1"/>
          <p:nvPr/>
        </p:nvSpPr>
        <p:spPr>
          <a:xfrm>
            <a:off x="6763657" y="4096059"/>
            <a:ext cx="515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Release</a:t>
            </a:r>
            <a:r>
              <a:rPr lang="cs-CZ" b="1" dirty="0">
                <a:solidFill>
                  <a:srgbClr val="A74B40"/>
                </a:solidFill>
              </a:rPr>
              <a:t> in brain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 err="1"/>
              <a:t>reactivators</a:t>
            </a:r>
            <a:r>
              <a:rPr lang="cs-CZ" dirty="0"/>
              <a:t> </a:t>
            </a:r>
            <a:r>
              <a:rPr lang="cs-CZ" dirty="0" err="1"/>
              <a:t>released</a:t>
            </a:r>
            <a:r>
              <a:rPr lang="cs-CZ" dirty="0"/>
              <a:t> </a:t>
            </a:r>
            <a:r>
              <a:rPr lang="cs-CZ" dirty="0" err="1"/>
              <a:t>into</a:t>
            </a:r>
            <a:r>
              <a:rPr lang="cs-CZ" dirty="0"/>
              <a:t> </a:t>
            </a:r>
            <a:r>
              <a:rPr lang="cs-CZ" dirty="0" err="1"/>
              <a:t>extracellular</a:t>
            </a:r>
            <a:r>
              <a:rPr lang="cs-CZ" dirty="0"/>
              <a:t> </a:t>
            </a:r>
            <a:r>
              <a:rPr lang="cs-CZ" dirty="0" err="1"/>
              <a:t>space</a:t>
            </a:r>
            <a:endParaRPr lang="en-GB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7F9AFEE-A925-5749-A263-8B31A24622AE}"/>
              </a:ext>
            </a:extLst>
          </p:cNvPr>
          <p:cNvSpPr txBox="1"/>
          <p:nvPr/>
        </p:nvSpPr>
        <p:spPr>
          <a:xfrm>
            <a:off x="6763656" y="4996338"/>
            <a:ext cx="51525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Therapeutic</a:t>
            </a:r>
            <a:r>
              <a:rPr lang="cs-CZ" b="1" i="0" u="none" strike="noStrike" dirty="0">
                <a:solidFill>
                  <a:srgbClr val="A74B40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action</a:t>
            </a:r>
            <a:r>
              <a:rPr lang="cs-CZ" b="0" i="0" u="none" strike="noStrike" dirty="0">
                <a:solidFill>
                  <a:srgbClr val="A74B40"/>
                </a:solidFill>
                <a:effectLst/>
              </a:rPr>
              <a:t>: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reactivation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of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inhibited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acetylcholinesterase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just">
              <a:buNone/>
            </a:pPr>
            <a:br>
              <a:rPr lang="cs-CZ" dirty="0"/>
            </a:br>
            <a:endParaRPr lang="en-GB" dirty="0"/>
          </a:p>
        </p:txBody>
      </p:sp>
      <p:pic>
        <p:nvPicPr>
          <p:cNvPr id="12" name="Zástupný obsah 4" descr="Obsah obrázku text, snímek obrazovky, kruh, Grafika&#10;&#10;Obsah generovaný pomocí AI může být nesprávný.">
            <a:extLst>
              <a:ext uri="{FF2B5EF4-FFF2-40B4-BE49-F238E27FC236}">
                <a16:creationId xmlns:a16="http://schemas.microsoft.com/office/drawing/2014/main" id="{11C72CC0-1AA9-4A70-FCC7-BC4158456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995451"/>
            <a:ext cx="6487884" cy="4201216"/>
          </a:xfrm>
          <a:prstGeom prst="rect">
            <a:avLst/>
          </a:prstGeom>
        </p:spPr>
      </p:pic>
      <p:pic>
        <p:nvPicPr>
          <p:cNvPr id="8" name="Obrázek 7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FEE02F98-3DF0-96D6-7132-577206276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56" y="3155120"/>
            <a:ext cx="5297715" cy="2528207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CBE2565-9BD2-3DA2-44E7-AAD5C1C1A4E4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356491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D1FF-9451-DDD5-25E3-22F27E58A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00541415-CD38-AAA7-4EA3-19244D88C55A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19EBDD4-D5A3-4C11-88FD-7CBE90B8F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95BA419-CBD8-DF8C-FF86-F9CAB76E3556}"/>
              </a:ext>
            </a:extLst>
          </p:cNvPr>
          <p:cNvSpPr txBox="1"/>
          <p:nvPr/>
        </p:nvSpPr>
        <p:spPr>
          <a:xfrm>
            <a:off x="6763656" y="3218896"/>
            <a:ext cx="5152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Blood</a:t>
            </a:r>
            <a:r>
              <a:rPr lang="cs-CZ" b="1" dirty="0">
                <a:solidFill>
                  <a:srgbClr val="A74B40"/>
                </a:solidFill>
              </a:rPr>
              <a:t>-brain </a:t>
            </a:r>
            <a:r>
              <a:rPr lang="cs-CZ" b="1" dirty="0" err="1">
                <a:solidFill>
                  <a:srgbClr val="A74B40"/>
                </a:solidFill>
              </a:rPr>
              <a:t>barrier</a:t>
            </a:r>
            <a:r>
              <a:rPr lang="cs-CZ" b="1" dirty="0">
                <a:solidFill>
                  <a:srgbClr val="A74B40"/>
                </a:solidFill>
              </a:rPr>
              <a:t> </a:t>
            </a:r>
            <a:r>
              <a:rPr lang="cs-CZ" b="1" dirty="0" err="1">
                <a:solidFill>
                  <a:srgbClr val="A74B40"/>
                </a:solidFill>
              </a:rPr>
              <a:t>crossing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receptor-</a:t>
            </a:r>
            <a:r>
              <a:rPr lang="cs-CZ" dirty="0" err="1">
                <a:solidFill>
                  <a:srgbClr val="000000"/>
                </a:solidFill>
              </a:rPr>
              <a:t>mediated</a:t>
            </a:r>
            <a:r>
              <a:rPr lang="cs-CZ" dirty="0">
                <a:solidFill>
                  <a:srgbClr val="000000"/>
                </a:solidFill>
              </a:rPr>
              <a:t> and </a:t>
            </a:r>
            <a:r>
              <a:rPr lang="cs-CZ" dirty="0" err="1">
                <a:solidFill>
                  <a:srgbClr val="000000"/>
                </a:solidFill>
              </a:rPr>
              <a:t>adsorptive-mediated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pathways</a:t>
            </a:r>
            <a:endParaRPr lang="en-GB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F265C13-737B-6884-C06D-1F9BF78F2A10}"/>
              </a:ext>
            </a:extLst>
          </p:cNvPr>
          <p:cNvSpPr txBox="1"/>
          <p:nvPr/>
        </p:nvSpPr>
        <p:spPr>
          <a:xfrm>
            <a:off x="6763656" y="2024544"/>
            <a:ext cx="51525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Composition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solid lipid </a:t>
            </a:r>
            <a:r>
              <a:rPr lang="cs-CZ" dirty="0" err="1">
                <a:solidFill>
                  <a:srgbClr val="000000"/>
                </a:solidFill>
              </a:rPr>
              <a:t>core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surfactants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acatylcholinesterase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reactivators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targeting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ligands</a:t>
            </a:r>
            <a:endParaRPr lang="en-GB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FA9211B-3D16-2E7C-E318-87A1B7549288}"/>
              </a:ext>
            </a:extLst>
          </p:cNvPr>
          <p:cNvSpPr txBox="1"/>
          <p:nvPr/>
        </p:nvSpPr>
        <p:spPr>
          <a:xfrm>
            <a:off x="6763657" y="4096059"/>
            <a:ext cx="515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Release</a:t>
            </a:r>
            <a:r>
              <a:rPr lang="cs-CZ" b="1" dirty="0">
                <a:solidFill>
                  <a:srgbClr val="A74B40"/>
                </a:solidFill>
              </a:rPr>
              <a:t> in brain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 err="1"/>
              <a:t>reactivators</a:t>
            </a:r>
            <a:r>
              <a:rPr lang="cs-CZ" dirty="0"/>
              <a:t> </a:t>
            </a:r>
            <a:r>
              <a:rPr lang="cs-CZ" dirty="0" err="1"/>
              <a:t>released</a:t>
            </a:r>
            <a:r>
              <a:rPr lang="cs-CZ" dirty="0"/>
              <a:t> </a:t>
            </a:r>
            <a:r>
              <a:rPr lang="cs-CZ" dirty="0" err="1"/>
              <a:t>into</a:t>
            </a:r>
            <a:r>
              <a:rPr lang="cs-CZ" dirty="0"/>
              <a:t> </a:t>
            </a:r>
            <a:r>
              <a:rPr lang="cs-CZ" dirty="0" err="1"/>
              <a:t>extracellular</a:t>
            </a:r>
            <a:r>
              <a:rPr lang="cs-CZ" dirty="0"/>
              <a:t> </a:t>
            </a:r>
            <a:r>
              <a:rPr lang="cs-CZ" dirty="0" err="1"/>
              <a:t>space</a:t>
            </a:r>
            <a:endParaRPr lang="en-GB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04CC0A5-6839-2FB0-88AA-0DFCE196F52C}"/>
              </a:ext>
            </a:extLst>
          </p:cNvPr>
          <p:cNvSpPr txBox="1"/>
          <p:nvPr/>
        </p:nvSpPr>
        <p:spPr>
          <a:xfrm>
            <a:off x="6763656" y="4996338"/>
            <a:ext cx="51525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Therapeutic</a:t>
            </a:r>
            <a:r>
              <a:rPr lang="cs-CZ" b="1" i="0" u="none" strike="noStrike" dirty="0">
                <a:solidFill>
                  <a:srgbClr val="A74B40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action</a:t>
            </a:r>
            <a:r>
              <a:rPr lang="cs-CZ" b="0" i="0" u="none" strike="noStrike" dirty="0">
                <a:solidFill>
                  <a:srgbClr val="A74B40"/>
                </a:solidFill>
                <a:effectLst/>
              </a:rPr>
              <a:t>: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reactivation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of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inhibited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acetylcholinesterase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just">
              <a:buNone/>
            </a:pPr>
            <a:br>
              <a:rPr lang="cs-CZ" dirty="0"/>
            </a:br>
            <a:endParaRPr lang="en-GB" dirty="0"/>
          </a:p>
        </p:txBody>
      </p:sp>
      <p:pic>
        <p:nvPicPr>
          <p:cNvPr id="5" name="Obrázek 4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1391E96C-CE69-6E82-681E-F6BBCC7C2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56" y="4078985"/>
            <a:ext cx="5297715" cy="1604342"/>
          </a:xfrm>
          <a:prstGeom prst="rect">
            <a:avLst/>
          </a:prstGeom>
        </p:spPr>
      </p:pic>
      <p:pic>
        <p:nvPicPr>
          <p:cNvPr id="10" name="Zástupný obsah 4" descr="Obsah obrázku text, snímek obrazovky, kruh, Grafika&#10;&#10;Obsah generovaný pomocí AI může být nesprávný.">
            <a:extLst>
              <a:ext uri="{FF2B5EF4-FFF2-40B4-BE49-F238E27FC236}">
                <a16:creationId xmlns:a16="http://schemas.microsoft.com/office/drawing/2014/main" id="{CE009B15-F8CB-D96B-A5B2-91100F004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995451"/>
            <a:ext cx="6487884" cy="420121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9CE5AE6-628B-2951-FBCB-6C4A5FCCED75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813747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3B678-9376-E7DC-7389-C4E30FA1E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D0AFA2A7-3928-F482-2F21-72785E4AE02C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46F9581-FF57-805A-8DD3-AF232A427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9A5482E-D8BC-68C7-9F01-CC313DF1CAF0}"/>
              </a:ext>
            </a:extLst>
          </p:cNvPr>
          <p:cNvSpPr txBox="1"/>
          <p:nvPr/>
        </p:nvSpPr>
        <p:spPr>
          <a:xfrm>
            <a:off x="6763656" y="3218896"/>
            <a:ext cx="5152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Blood</a:t>
            </a:r>
            <a:r>
              <a:rPr lang="cs-CZ" b="1" dirty="0">
                <a:solidFill>
                  <a:srgbClr val="A74B40"/>
                </a:solidFill>
              </a:rPr>
              <a:t>-brain </a:t>
            </a:r>
            <a:r>
              <a:rPr lang="cs-CZ" b="1" dirty="0" err="1">
                <a:solidFill>
                  <a:srgbClr val="A74B40"/>
                </a:solidFill>
              </a:rPr>
              <a:t>barrier</a:t>
            </a:r>
            <a:r>
              <a:rPr lang="cs-CZ" b="1" dirty="0">
                <a:solidFill>
                  <a:srgbClr val="A74B40"/>
                </a:solidFill>
              </a:rPr>
              <a:t> </a:t>
            </a:r>
            <a:r>
              <a:rPr lang="cs-CZ" b="1" dirty="0" err="1">
                <a:solidFill>
                  <a:srgbClr val="A74B40"/>
                </a:solidFill>
              </a:rPr>
              <a:t>crossing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receptor-</a:t>
            </a:r>
            <a:r>
              <a:rPr lang="cs-CZ" dirty="0" err="1">
                <a:solidFill>
                  <a:srgbClr val="000000"/>
                </a:solidFill>
              </a:rPr>
              <a:t>mediated</a:t>
            </a:r>
            <a:r>
              <a:rPr lang="cs-CZ" dirty="0">
                <a:solidFill>
                  <a:srgbClr val="000000"/>
                </a:solidFill>
              </a:rPr>
              <a:t> and </a:t>
            </a:r>
            <a:r>
              <a:rPr lang="cs-CZ" dirty="0" err="1">
                <a:solidFill>
                  <a:srgbClr val="000000"/>
                </a:solidFill>
              </a:rPr>
              <a:t>adsorptive-mediated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pathways</a:t>
            </a:r>
            <a:endParaRPr lang="en-GB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79A3E24-AA6B-D3E3-636B-9CAAF9460A17}"/>
              </a:ext>
            </a:extLst>
          </p:cNvPr>
          <p:cNvSpPr txBox="1"/>
          <p:nvPr/>
        </p:nvSpPr>
        <p:spPr>
          <a:xfrm>
            <a:off x="6763656" y="2024544"/>
            <a:ext cx="51525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Composition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solid lipid </a:t>
            </a:r>
            <a:r>
              <a:rPr lang="cs-CZ" dirty="0" err="1">
                <a:solidFill>
                  <a:srgbClr val="000000"/>
                </a:solidFill>
              </a:rPr>
              <a:t>core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surfactants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acatylcholinesterase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reactivators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targeting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ligands</a:t>
            </a:r>
            <a:endParaRPr lang="en-GB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08BD367-AC91-1FFA-5EA7-AC6A236A1776}"/>
              </a:ext>
            </a:extLst>
          </p:cNvPr>
          <p:cNvSpPr txBox="1"/>
          <p:nvPr/>
        </p:nvSpPr>
        <p:spPr>
          <a:xfrm>
            <a:off x="6763657" y="4096059"/>
            <a:ext cx="515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Release</a:t>
            </a:r>
            <a:r>
              <a:rPr lang="cs-CZ" b="1" dirty="0">
                <a:solidFill>
                  <a:srgbClr val="A74B40"/>
                </a:solidFill>
              </a:rPr>
              <a:t> in brain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 err="1"/>
              <a:t>reactivators</a:t>
            </a:r>
            <a:r>
              <a:rPr lang="cs-CZ" dirty="0"/>
              <a:t> </a:t>
            </a:r>
            <a:r>
              <a:rPr lang="cs-CZ" dirty="0" err="1"/>
              <a:t>released</a:t>
            </a:r>
            <a:r>
              <a:rPr lang="cs-CZ" dirty="0"/>
              <a:t> </a:t>
            </a:r>
            <a:r>
              <a:rPr lang="cs-CZ" dirty="0" err="1"/>
              <a:t>into</a:t>
            </a:r>
            <a:r>
              <a:rPr lang="cs-CZ" dirty="0"/>
              <a:t> </a:t>
            </a:r>
            <a:r>
              <a:rPr lang="cs-CZ" dirty="0" err="1"/>
              <a:t>extracellular</a:t>
            </a:r>
            <a:r>
              <a:rPr lang="cs-CZ" dirty="0"/>
              <a:t> </a:t>
            </a:r>
            <a:r>
              <a:rPr lang="cs-CZ" dirty="0" err="1"/>
              <a:t>space</a:t>
            </a:r>
            <a:endParaRPr lang="en-GB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E41E245-347D-5FF7-CA7E-857070AEB23C}"/>
              </a:ext>
            </a:extLst>
          </p:cNvPr>
          <p:cNvSpPr txBox="1"/>
          <p:nvPr/>
        </p:nvSpPr>
        <p:spPr>
          <a:xfrm>
            <a:off x="6763656" y="4996338"/>
            <a:ext cx="51525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Therapeutic</a:t>
            </a:r>
            <a:r>
              <a:rPr lang="cs-CZ" b="1" i="0" u="none" strike="noStrike" dirty="0">
                <a:solidFill>
                  <a:srgbClr val="A74B40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action</a:t>
            </a:r>
            <a:r>
              <a:rPr lang="cs-CZ" b="0" i="0" u="none" strike="noStrike" dirty="0">
                <a:solidFill>
                  <a:srgbClr val="A74B40"/>
                </a:solidFill>
                <a:effectLst/>
              </a:rPr>
              <a:t>: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reactivation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of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inhibited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acetylcholinesterase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just">
              <a:buNone/>
            </a:pPr>
            <a:br>
              <a:rPr lang="cs-CZ" dirty="0"/>
            </a:br>
            <a:endParaRPr lang="en-GB" dirty="0"/>
          </a:p>
        </p:txBody>
      </p:sp>
      <p:pic>
        <p:nvPicPr>
          <p:cNvPr id="5" name="Obrázek 4" descr="Obsah obrázku bílé, design&#10;&#10;Obsah generovaný pomocí AI může být nesprávný.">
            <a:extLst>
              <a:ext uri="{FF2B5EF4-FFF2-40B4-BE49-F238E27FC236}">
                <a16:creationId xmlns:a16="http://schemas.microsoft.com/office/drawing/2014/main" id="{0C8FB4AB-05E2-87C4-489B-720692017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56" y="4862286"/>
            <a:ext cx="5297715" cy="821041"/>
          </a:xfrm>
          <a:prstGeom prst="rect">
            <a:avLst/>
          </a:prstGeom>
        </p:spPr>
      </p:pic>
      <p:pic>
        <p:nvPicPr>
          <p:cNvPr id="10" name="Zástupný obsah 4" descr="Obsah obrázku text, snímek obrazovky, kruh, Grafika&#10;&#10;Obsah generovaný pomocí AI může být nesprávný.">
            <a:extLst>
              <a:ext uri="{FF2B5EF4-FFF2-40B4-BE49-F238E27FC236}">
                <a16:creationId xmlns:a16="http://schemas.microsoft.com/office/drawing/2014/main" id="{EC6C0056-82F6-89CB-5174-3B13287AF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995451"/>
            <a:ext cx="6487884" cy="420121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506160A-FE80-85F6-16AC-EDF9412514E1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68662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DEDAD-FC17-B7C4-252A-C4ACDA8E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EA27E2F-FAD9-782A-7477-9DE8C51FDAB8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7C1CB5-E86E-B9AC-7925-E1B4A8CA7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E84C23A-7C63-35DE-1310-AC02399FC0B8}"/>
              </a:ext>
            </a:extLst>
          </p:cNvPr>
          <p:cNvSpPr txBox="1"/>
          <p:nvPr/>
        </p:nvSpPr>
        <p:spPr>
          <a:xfrm>
            <a:off x="6763656" y="3218896"/>
            <a:ext cx="5152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Blood</a:t>
            </a:r>
            <a:r>
              <a:rPr lang="cs-CZ" b="1" dirty="0">
                <a:solidFill>
                  <a:srgbClr val="A74B40"/>
                </a:solidFill>
              </a:rPr>
              <a:t>-brain </a:t>
            </a:r>
            <a:r>
              <a:rPr lang="cs-CZ" b="1" dirty="0" err="1">
                <a:solidFill>
                  <a:srgbClr val="A74B40"/>
                </a:solidFill>
              </a:rPr>
              <a:t>barrier</a:t>
            </a:r>
            <a:r>
              <a:rPr lang="cs-CZ" b="1" dirty="0">
                <a:solidFill>
                  <a:srgbClr val="A74B40"/>
                </a:solidFill>
              </a:rPr>
              <a:t> </a:t>
            </a:r>
            <a:r>
              <a:rPr lang="cs-CZ" b="1" dirty="0" err="1">
                <a:solidFill>
                  <a:srgbClr val="A74B40"/>
                </a:solidFill>
              </a:rPr>
              <a:t>crossing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receptor-</a:t>
            </a:r>
            <a:r>
              <a:rPr lang="cs-CZ" dirty="0" err="1">
                <a:solidFill>
                  <a:srgbClr val="000000"/>
                </a:solidFill>
              </a:rPr>
              <a:t>mediated</a:t>
            </a:r>
            <a:r>
              <a:rPr lang="cs-CZ" dirty="0">
                <a:solidFill>
                  <a:srgbClr val="000000"/>
                </a:solidFill>
              </a:rPr>
              <a:t> and </a:t>
            </a:r>
            <a:r>
              <a:rPr lang="cs-CZ" dirty="0" err="1">
                <a:solidFill>
                  <a:srgbClr val="000000"/>
                </a:solidFill>
              </a:rPr>
              <a:t>adsorptive-mediated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pathways</a:t>
            </a:r>
            <a:endParaRPr lang="en-GB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DBC8FC0-78AC-9288-84A8-AD6F1116FF26}"/>
              </a:ext>
            </a:extLst>
          </p:cNvPr>
          <p:cNvSpPr txBox="1"/>
          <p:nvPr/>
        </p:nvSpPr>
        <p:spPr>
          <a:xfrm>
            <a:off x="6763656" y="2024544"/>
            <a:ext cx="51525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Composition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>
                <a:solidFill>
                  <a:srgbClr val="000000"/>
                </a:solidFill>
              </a:rPr>
              <a:t>solid lipid </a:t>
            </a:r>
            <a:r>
              <a:rPr lang="cs-CZ" dirty="0" err="1">
                <a:solidFill>
                  <a:srgbClr val="000000"/>
                </a:solidFill>
              </a:rPr>
              <a:t>core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surfactants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acatylcholinesterase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reactivators</a:t>
            </a:r>
            <a:r>
              <a:rPr lang="cs-CZ" dirty="0">
                <a:solidFill>
                  <a:srgbClr val="000000"/>
                </a:solidFill>
              </a:rPr>
              <a:t> + </a:t>
            </a:r>
            <a:r>
              <a:rPr lang="cs-CZ" dirty="0" err="1">
                <a:solidFill>
                  <a:srgbClr val="000000"/>
                </a:solidFill>
              </a:rPr>
              <a:t>targeting</a:t>
            </a:r>
            <a:r>
              <a:rPr lang="cs-CZ" dirty="0">
                <a:solidFill>
                  <a:srgbClr val="000000"/>
                </a:solidFill>
              </a:rPr>
              <a:t> </a:t>
            </a:r>
            <a:r>
              <a:rPr lang="cs-CZ" dirty="0" err="1">
                <a:solidFill>
                  <a:srgbClr val="000000"/>
                </a:solidFill>
              </a:rPr>
              <a:t>ligands</a:t>
            </a:r>
            <a:endParaRPr lang="en-GB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6B2EA4E-7FC6-19B8-E05C-22CADDE2AFC1}"/>
              </a:ext>
            </a:extLst>
          </p:cNvPr>
          <p:cNvSpPr txBox="1"/>
          <p:nvPr/>
        </p:nvSpPr>
        <p:spPr>
          <a:xfrm>
            <a:off x="6763657" y="4096059"/>
            <a:ext cx="5152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A74B40"/>
                </a:solidFill>
              </a:rPr>
              <a:t>Release</a:t>
            </a:r>
            <a:r>
              <a:rPr lang="cs-CZ" b="1" dirty="0">
                <a:solidFill>
                  <a:srgbClr val="A74B40"/>
                </a:solidFill>
              </a:rPr>
              <a:t> in brain</a:t>
            </a:r>
            <a:r>
              <a:rPr lang="cs-CZ" dirty="0">
                <a:solidFill>
                  <a:srgbClr val="A74B40"/>
                </a:solidFill>
              </a:rPr>
              <a:t>: </a:t>
            </a:r>
            <a:r>
              <a:rPr lang="cs-CZ" dirty="0" err="1"/>
              <a:t>reactivators</a:t>
            </a:r>
            <a:r>
              <a:rPr lang="cs-CZ" dirty="0"/>
              <a:t> </a:t>
            </a:r>
            <a:r>
              <a:rPr lang="cs-CZ" dirty="0" err="1"/>
              <a:t>released</a:t>
            </a:r>
            <a:r>
              <a:rPr lang="cs-CZ" dirty="0"/>
              <a:t> </a:t>
            </a:r>
            <a:r>
              <a:rPr lang="cs-CZ" dirty="0" err="1"/>
              <a:t>into</a:t>
            </a:r>
            <a:r>
              <a:rPr lang="cs-CZ" dirty="0"/>
              <a:t> </a:t>
            </a:r>
            <a:r>
              <a:rPr lang="cs-CZ" dirty="0" err="1"/>
              <a:t>extracellular</a:t>
            </a:r>
            <a:r>
              <a:rPr lang="cs-CZ" dirty="0"/>
              <a:t> </a:t>
            </a:r>
            <a:r>
              <a:rPr lang="cs-CZ" dirty="0" err="1"/>
              <a:t>space</a:t>
            </a:r>
            <a:endParaRPr lang="en-GB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AC57E4C-78AC-3B0C-9E65-5ED51AD05957}"/>
              </a:ext>
            </a:extLst>
          </p:cNvPr>
          <p:cNvSpPr txBox="1"/>
          <p:nvPr/>
        </p:nvSpPr>
        <p:spPr>
          <a:xfrm>
            <a:off x="6763656" y="4996338"/>
            <a:ext cx="51525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Therapeutic</a:t>
            </a:r>
            <a:r>
              <a:rPr lang="cs-CZ" b="1" i="0" u="none" strike="noStrike" dirty="0">
                <a:solidFill>
                  <a:srgbClr val="A74B40"/>
                </a:solidFill>
                <a:effectLst/>
              </a:rPr>
              <a:t> </a:t>
            </a:r>
            <a:r>
              <a:rPr lang="cs-CZ" b="1" i="0" u="none" strike="noStrike" dirty="0" err="1">
                <a:solidFill>
                  <a:srgbClr val="A74B40"/>
                </a:solidFill>
                <a:effectLst/>
              </a:rPr>
              <a:t>action</a:t>
            </a:r>
            <a:r>
              <a:rPr lang="cs-CZ" b="0" i="0" u="none" strike="noStrike" dirty="0">
                <a:solidFill>
                  <a:srgbClr val="A74B40"/>
                </a:solidFill>
                <a:effectLst/>
              </a:rPr>
              <a:t>: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reactivation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of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inhibited</a:t>
            </a:r>
            <a:r>
              <a:rPr lang="cs-CZ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cs-CZ" b="0" i="0" u="none" strike="noStrike" dirty="0" err="1">
                <a:solidFill>
                  <a:srgbClr val="000000"/>
                </a:solidFill>
                <a:effectLst/>
              </a:rPr>
              <a:t>acetylcholinesterase</a:t>
            </a:r>
            <a:endParaRPr lang="cs-CZ" b="0" i="0" u="none" strike="noStrike" dirty="0">
              <a:solidFill>
                <a:srgbClr val="000000"/>
              </a:solidFill>
              <a:effectLst/>
            </a:endParaRPr>
          </a:p>
          <a:p>
            <a:pPr algn="just">
              <a:buNone/>
            </a:pPr>
            <a:br>
              <a:rPr lang="cs-CZ" dirty="0"/>
            </a:br>
            <a:endParaRPr lang="en-GB" dirty="0"/>
          </a:p>
        </p:txBody>
      </p:sp>
      <p:pic>
        <p:nvPicPr>
          <p:cNvPr id="5" name="Zástupný obsah 4" descr="Obsah obrázku text, snímek obrazovky, kruh, Grafika&#10;&#10;Obsah generovaný pomocí AI může být nesprávný.">
            <a:extLst>
              <a:ext uri="{FF2B5EF4-FFF2-40B4-BE49-F238E27FC236}">
                <a16:creationId xmlns:a16="http://schemas.microsoft.com/office/drawing/2014/main" id="{A4A93B0B-9367-CC4D-5129-7B246611A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995451"/>
            <a:ext cx="6487884" cy="420121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EC7464B1-C2E1-DC76-F595-6CE777CE73CB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614888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E6FFB-2B69-9BED-AFED-E1648ABF4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6E2BEBB8-08D9-D0D6-4CE0-F2E0ED8F4A6B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87E4C2A-1C98-3934-D259-D22EB2FEC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" name="Obrázek 9" descr="Obsah obrázku snímek obrazovky, text&#10;&#10;Obsah generovaný pomocí AI může být nesprávný.">
            <a:extLst>
              <a:ext uri="{FF2B5EF4-FFF2-40B4-BE49-F238E27FC236}">
                <a16:creationId xmlns:a16="http://schemas.microsoft.com/office/drawing/2014/main" id="{46148B6C-C203-EC8A-8C70-0749A3044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0043"/>
            <a:ext cx="5934304" cy="3817473"/>
          </a:xfrm>
          <a:prstGeom prst="rect">
            <a:avLst/>
          </a:prstGeom>
        </p:spPr>
      </p:pic>
      <p:pic>
        <p:nvPicPr>
          <p:cNvPr id="11" name="Obrázek 10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46445809-7B2F-AD6D-FDB1-F586B58BE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82" y="200767"/>
            <a:ext cx="3563995" cy="768897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1DCCE426-C50F-96A0-D995-B3D406F3ED62}"/>
              </a:ext>
            </a:extLst>
          </p:cNvPr>
          <p:cNvSpPr txBox="1"/>
          <p:nvPr/>
        </p:nvSpPr>
        <p:spPr>
          <a:xfrm>
            <a:off x="1772923" y="1552004"/>
            <a:ext cx="540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2D and 3D </a:t>
            </a:r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topography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C4D6FB7-BEE4-418C-1DCB-7833FA525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412" y="2557465"/>
            <a:ext cx="2867190" cy="3243968"/>
          </a:xfrm>
          <a:prstGeom prst="rect">
            <a:avLst/>
          </a:prstGeom>
        </p:spPr>
      </p:pic>
      <p:pic>
        <p:nvPicPr>
          <p:cNvPr id="8" name="Obrázek 7" descr="Obsah obrázku snímek obrazovky&#10;&#10;Obsah generovaný pomocí AI může být nesprávný.">
            <a:extLst>
              <a:ext uri="{FF2B5EF4-FFF2-40B4-BE49-F238E27FC236}">
                <a16:creationId xmlns:a16="http://schemas.microsoft.com/office/drawing/2014/main" id="{7614EA4F-AA1B-5A4A-AAFA-D5A49E6451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34" b="89437" l="4643" r="99337">
                        <a14:foregroundMark x1="43947" y1="12441" x2="28690" y2="13380"/>
                        <a14:foregroundMark x1="28690" y1="13380" x2="8789" y2="33568"/>
                        <a14:foregroundMark x1="8789" y1="33568" x2="3814" y2="49296"/>
                        <a14:foregroundMark x1="3814" y1="49296" x2="14760" y2="76995"/>
                        <a14:foregroundMark x1="14760" y1="76995" x2="48922" y2="91784"/>
                        <a14:foregroundMark x1="48922" y1="91784" x2="97512" y2="67606"/>
                        <a14:foregroundMark x1="97512" y1="67606" x2="98176" y2="46009"/>
                        <a14:foregroundMark x1="98176" y1="46009" x2="54561" y2="7981"/>
                        <a14:foregroundMark x1="54561" y1="7981" x2="43781" y2="12441"/>
                        <a14:foregroundMark x1="43781" y1="12441" x2="43118" y2="11972"/>
                        <a14:foregroundMark x1="26368" y1="21831" x2="40299" y2="61268"/>
                        <a14:foregroundMark x1="40299" y1="61268" x2="54561" y2="68075"/>
                        <a14:foregroundMark x1="54561" y1="68075" x2="62355" y2="40610"/>
                        <a14:foregroundMark x1="62355" y1="40610" x2="52073" y2="23709"/>
                        <a14:foregroundMark x1="52073" y1="23709" x2="27032" y2="17606"/>
                        <a14:foregroundMark x1="27032" y1="17606" x2="25705" y2="20892"/>
                        <a14:foregroundMark x1="25705" y1="21831" x2="43118" y2="38263"/>
                        <a14:foregroundMark x1="43118" y1="38263" x2="53897" y2="42723"/>
                        <a14:foregroundMark x1="53897" y1="42723" x2="67496" y2="39671"/>
                        <a14:foregroundMark x1="67496" y1="39671" x2="61692" y2="5634"/>
                        <a14:foregroundMark x1="61692" y1="5634" x2="28358" y2="18545"/>
                        <a14:foregroundMark x1="40796" y1="15258" x2="66169" y2="16432"/>
                        <a14:foregroundMark x1="66169" y1="16432" x2="81924" y2="49531"/>
                        <a14:foregroundMark x1="81924" y1="49531" x2="80929" y2="68075"/>
                        <a14:foregroundMark x1="80929" y1="68075" x2="59370" y2="80986"/>
                        <a14:foregroundMark x1="59370" y1="80986" x2="43947" y2="84272"/>
                        <a14:foregroundMark x1="43947" y1="84272" x2="17579" y2="72066"/>
                        <a14:foregroundMark x1="17579" y1="72066" x2="7960" y2="60094"/>
                        <a14:foregroundMark x1="7960" y1="60094" x2="9121" y2="43662"/>
                        <a14:foregroundMark x1="9121" y1="43662" x2="16915" y2="26526"/>
                        <a14:foregroundMark x1="16915" y1="26526" x2="24046" y2="23474"/>
                        <a14:foregroundMark x1="22222" y1="23005" x2="14925" y2="35446"/>
                        <a14:foregroundMark x1="14925" y1="35446" x2="13101" y2="50704"/>
                        <a14:foregroundMark x1="13101" y1="50704" x2="18076" y2="66197"/>
                        <a14:foregroundMark x1="18076" y1="66197" x2="29353" y2="71362"/>
                        <a14:foregroundMark x1="29353" y1="71362" x2="42952" y2="68779"/>
                        <a14:foregroundMark x1="42952" y1="68779" x2="46103" y2="49296"/>
                        <a14:foregroundMark x1="46103" y1="49296" x2="41957" y2="30751"/>
                        <a14:foregroundMark x1="41957" y1="30751" x2="19900" y2="24178"/>
                        <a14:foregroundMark x1="18242" y1="25117" x2="17247" y2="58920"/>
                        <a14:foregroundMark x1="17247" y1="58920" x2="27032" y2="67371"/>
                        <a14:foregroundMark x1="27032" y1="67371" x2="44279" y2="71596"/>
                        <a14:foregroundMark x1="44279" y1="71596" x2="53400" y2="79812"/>
                        <a14:foregroundMark x1="53400" y1="79812" x2="41459" y2="87089"/>
                        <a14:foregroundMark x1="41459" y1="87089" x2="30182" y2="82394"/>
                        <a14:foregroundMark x1="30182" y1="82394" x2="21061" y2="73474"/>
                        <a14:foregroundMark x1="21061" y1="73474" x2="15257" y2="59859"/>
                        <a14:foregroundMark x1="15257" y1="59859" x2="16915" y2="38263"/>
                        <a14:foregroundMark x1="16915" y1="38263" x2="23881" y2="25117"/>
                        <a14:foregroundMark x1="23881" y1="25117" x2="14925" y2="42723"/>
                        <a14:foregroundMark x1="14925" y1="42723" x2="27861" y2="19484"/>
                        <a14:foregroundMark x1="27861" y1="19484" x2="25041" y2="62441"/>
                        <a14:foregroundMark x1="25041" y1="62441" x2="27032" y2="84977"/>
                        <a14:foregroundMark x1="27032" y1="84977" x2="43449" y2="74648"/>
                        <a14:foregroundMark x1="43449" y1="74648" x2="27695" y2="74883"/>
                        <a14:foregroundMark x1="27695" y1="74883" x2="12106" y2="62676"/>
                        <a14:foregroundMark x1="12106" y1="62676" x2="33333" y2="70423"/>
                        <a14:foregroundMark x1="33333" y1="70423" x2="44610" y2="69484"/>
                        <a14:foregroundMark x1="44610" y1="69484" x2="32504" y2="68310"/>
                        <a14:foregroundMark x1="32504" y1="68310" x2="71476" y2="73239"/>
                        <a14:foregroundMark x1="71476" y1="73239" x2="85240" y2="45540"/>
                        <a14:foregroundMark x1="85240" y1="45540" x2="87894" y2="61972"/>
                        <a14:foregroundMark x1="87894" y1="61972" x2="68988" y2="74648"/>
                        <a14:foregroundMark x1="68988" y1="74648" x2="85406" y2="59859"/>
                        <a14:foregroundMark x1="85406" y1="59859" x2="50580" y2="84507"/>
                        <a14:foregroundMark x1="50580" y1="84507" x2="60033" y2="71362"/>
                        <a14:foregroundMark x1="60033" y1="71362" x2="44776" y2="84272"/>
                        <a14:foregroundMark x1="44776" y1="84272" x2="97512" y2="51174"/>
                        <a14:foregroundMark x1="97512" y1="51174" x2="83914" y2="55164"/>
                        <a14:foregroundMark x1="83914" y1="55164" x2="77778" y2="41080"/>
                        <a14:foregroundMark x1="77778" y1="41080" x2="86070" y2="47887"/>
                        <a14:foregroundMark x1="74627" y1="32864" x2="88060" y2="36150"/>
                        <a14:foregroundMark x1="88060" y1="36150" x2="98010" y2="42723"/>
                        <a14:foregroundMark x1="98010" y1="42723" x2="99668" y2="60798"/>
                        <a14:foregroundMark x1="99668" y1="60798" x2="87231" y2="62441"/>
                        <a14:foregroundMark x1="87231" y1="62441" x2="80100" y2="47183"/>
                        <a14:foregroundMark x1="80100" y1="47183" x2="78607" y2="31221"/>
                        <a14:foregroundMark x1="78607" y1="31221" x2="98839" y2="56103"/>
                        <a14:foregroundMark x1="98839" y1="56103" x2="85738" y2="45070"/>
                        <a14:foregroundMark x1="85738" y1="45070" x2="99337" y2="49296"/>
                        <a14:foregroundMark x1="99337" y1="49296" x2="88060" y2="47418"/>
                        <a14:foregroundMark x1="88060" y1="47418" x2="80431" y2="35211"/>
                        <a14:foregroundMark x1="80431" y1="35211" x2="87728" y2="46714"/>
                        <a14:foregroundMark x1="87728" y1="46714" x2="73798" y2="40376"/>
                        <a14:foregroundMark x1="73798" y1="40376" x2="86733" y2="48122"/>
                        <a14:foregroundMark x1="86733" y1="48122" x2="93035" y2="47183"/>
                        <a14:foregroundMark x1="4643" y1="45070" x2="6633" y2="54460"/>
                        <a14:foregroundMark x1="6633" y1="53756" x2="6633" y2="53756"/>
                        <a14:backgroundMark x1="19900" y1="11972" x2="8126" y2="16667"/>
                        <a14:backgroundMark x1="8126" y1="16667" x2="5857" y2="33072"/>
                        <a14:backgroundMark x1="55291" y1="85474" x2="55860" y2="85446"/>
                        <a14:backgroundMark x1="66066" y1="86139" x2="73134" y2="87324"/>
                        <a14:backgroundMark x1="73134" y1="87324" x2="85738" y2="85915"/>
                        <a14:backgroundMark x1="85738" y1="85915" x2="95688" y2="78638"/>
                        <a14:backgroundMark x1="95688" y1="78638" x2="99603" y2="64322"/>
                        <a14:backgroundMark x1="88992" y1="34653" x2="88889" y2="34507"/>
                        <a14:backgroundMark x1="86490" y1="32117" x2="79870" y2="27484"/>
                        <a14:backgroundMark x1="27315" y1="10407" x2="19735" y2="9859"/>
                        <a14:backgroundMark x1="56850" y1="12542" x2="54239" y2="12353"/>
                        <a14:backgroundMark x1="19735" y1="9859" x2="18242" y2="14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15" y="3582976"/>
            <a:ext cx="4432366" cy="313132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0BB0D6D-CBF6-1F92-2D81-17A1ABEC86DE}"/>
              </a:ext>
            </a:extLst>
          </p:cNvPr>
          <p:cNvSpPr txBox="1"/>
          <p:nvPr/>
        </p:nvSpPr>
        <p:spPr>
          <a:xfrm>
            <a:off x="8054824" y="1585759"/>
            <a:ext cx="4432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Scanning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microscopy</a:t>
            </a:r>
            <a:endParaRPr 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B881A45-7917-45B6-2F55-54D4D41BCC4E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12409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23496-B6D8-201A-934D-6A049A51E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F1CD0179-2783-513B-666B-26B0987FE489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rgbClr val="A74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6EF1A38-8308-734D-3E35-89D08216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42" y="311002"/>
            <a:ext cx="10653578" cy="1132258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Brain </a:t>
            </a:r>
            <a:r>
              <a:rPr lang="cs-CZ" dirty="0" err="1">
                <a:solidFill>
                  <a:schemeClr val="bg1"/>
                </a:solidFill>
              </a:rPr>
              <a:t>delivery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9" name="Obrázek 8" descr="Obsah obrázku text, Písmo, snímek obrazovky, Grafika&#10;&#10;Obsah generovaný pomocí AI může být nesprávný.">
            <a:extLst>
              <a:ext uri="{FF2B5EF4-FFF2-40B4-BE49-F238E27FC236}">
                <a16:creationId xmlns:a16="http://schemas.microsoft.com/office/drawing/2014/main" id="{B7663D0F-8170-C9DC-5472-682090D4F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482" y="200767"/>
            <a:ext cx="3563995" cy="768897"/>
          </a:xfrm>
          <a:prstGeom prst="rect">
            <a:avLst/>
          </a:prstGeom>
        </p:spPr>
      </p:pic>
      <p:pic>
        <p:nvPicPr>
          <p:cNvPr id="12" name="Obrázek 11" descr="Obsah obrázku text, diagram, řada/pruh, Písmo&#10;&#10;Obsah generovaný pomocí AI může být nesprávný.">
            <a:extLst>
              <a:ext uri="{FF2B5EF4-FFF2-40B4-BE49-F238E27FC236}">
                <a16:creationId xmlns:a16="http://schemas.microsoft.com/office/drawing/2014/main" id="{D7F74AD4-5F84-D7E1-BD54-56B0DF3FFA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9" y="2298001"/>
            <a:ext cx="7246320" cy="3287404"/>
          </a:xfrm>
          <a:prstGeom prst="rect">
            <a:avLst/>
          </a:prstGeom>
        </p:spPr>
      </p:pic>
      <p:pic>
        <p:nvPicPr>
          <p:cNvPr id="10" name="Obrázek 9" descr="Obsah obrázku text, snímek obrazovky, řada/pruh, diagram&#10;&#10;Obsah generovaný pomocí AI může být nesprávný.">
            <a:extLst>
              <a:ext uri="{FF2B5EF4-FFF2-40B4-BE49-F238E27FC236}">
                <a16:creationId xmlns:a16="http://schemas.microsoft.com/office/drawing/2014/main" id="{4EA84024-3B22-B9AB-9ED1-EE3DB7556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983" y="2298001"/>
            <a:ext cx="4254288" cy="328740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F65F4A9-1E8C-2813-C1E4-266C66EA19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631577" y="2118948"/>
            <a:ext cx="419100" cy="71212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68EF6C7-D200-8AF2-DD35-3AFF985A4313}"/>
              </a:ext>
            </a:extLst>
          </p:cNvPr>
          <p:cNvSpPr txBox="1"/>
          <p:nvPr/>
        </p:nvSpPr>
        <p:spPr>
          <a:xfrm>
            <a:off x="7139324" y="2292024"/>
            <a:ext cx="540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DLS</a:t>
            </a: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2BED524-2833-5329-9142-99AE4DCC6B4C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2886979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endel University in Brno - Adaptation strategies in ...">
            <a:extLst>
              <a:ext uri="{FF2B5EF4-FFF2-40B4-BE49-F238E27FC236}">
                <a16:creationId xmlns:a16="http://schemas.microsoft.com/office/drawing/2014/main" id="{4D8288F9-17B9-29B3-70B6-15D49C6A4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42" y="5737133"/>
            <a:ext cx="1647540" cy="120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69A4F39D-3F0E-6F99-5035-43766D3A0FC7}"/>
              </a:ext>
            </a:extLst>
          </p:cNvPr>
          <p:cNvSpPr/>
          <p:nvPr/>
        </p:nvSpPr>
        <p:spPr>
          <a:xfrm>
            <a:off x="0" y="0"/>
            <a:ext cx="12192000" cy="11704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476C46A-ABF5-049B-7579-1B12C7995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96849"/>
            <a:ext cx="10653578" cy="1132258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Outlooks</a:t>
            </a: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0542013F-F9B5-8AA5-16B1-517AA7C627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206752"/>
              </p:ext>
            </p:extLst>
          </p:nvPr>
        </p:nvGraphicFramePr>
        <p:xfrm>
          <a:off x="0" y="1243832"/>
          <a:ext cx="12192000" cy="4134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Obrázek 8" descr="Obsah obrázku text, Písmo, kruh, snímek obrazovky&#10;&#10;Obsah generovaný pomocí AI může být nesprávný.">
            <a:extLst>
              <a:ext uri="{FF2B5EF4-FFF2-40B4-BE49-F238E27FC236}">
                <a16:creationId xmlns:a16="http://schemas.microsoft.com/office/drawing/2014/main" id="{0A0465F2-5B82-D493-DFC1-89A43B9D04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387" y="73400"/>
            <a:ext cx="1499613" cy="1097032"/>
          </a:xfrm>
          <a:prstGeom prst="rect">
            <a:avLst/>
          </a:prstGeom>
        </p:spPr>
      </p:pic>
      <p:pic>
        <p:nvPicPr>
          <p:cNvPr id="10" name="Obrázek 9" descr="Obsah obrázku Písmo, Grafika, snímek obrazovky, logo&#10;&#10;Obsah generovaný pomocí AI může být nesprávný.">
            <a:extLst>
              <a:ext uri="{FF2B5EF4-FFF2-40B4-BE49-F238E27FC236}">
                <a16:creationId xmlns:a16="http://schemas.microsoft.com/office/drawing/2014/main" id="{33F5981F-FFF2-3CBE-170D-CCA2FC69BB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71" y="229922"/>
            <a:ext cx="2950605" cy="7132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32EC019-F0B9-56F8-2A68-7E7F1B6C79E4}"/>
              </a:ext>
            </a:extLst>
          </p:cNvPr>
          <p:cNvSpPr txBox="1"/>
          <p:nvPr/>
        </p:nvSpPr>
        <p:spPr>
          <a:xfrm>
            <a:off x="0" y="5378262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Acknowledgement</a:t>
            </a:r>
            <a:r>
              <a:rPr lang="en-GB" sz="2000" dirty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1026" name="Picture 2" descr="Pravidla grantových projektů Podpora ERC">
            <a:extLst>
              <a:ext uri="{FF2B5EF4-FFF2-40B4-BE49-F238E27FC236}">
                <a16:creationId xmlns:a16="http://schemas.microsoft.com/office/drawing/2014/main" id="{4F559A84-5A2C-0E4B-A2F2-ABA1296E0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437" y="5873156"/>
            <a:ext cx="241935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AC574E7-4667-93F0-CD9D-55DE393F1F7B}"/>
              </a:ext>
            </a:extLst>
          </p:cNvPr>
          <p:cNvSpPr txBox="1"/>
          <p:nvPr/>
        </p:nvSpPr>
        <p:spPr>
          <a:xfrm>
            <a:off x="2508790" y="5871401"/>
            <a:ext cx="29676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dirty="0" err="1">
                <a:solidFill>
                  <a:srgbClr val="000000"/>
                </a:solidFill>
                <a:latin typeface="Helvetica" pitchFamily="2" charset="0"/>
              </a:rPr>
              <a:t>Internal</a:t>
            </a:r>
            <a:r>
              <a:rPr lang="cs-CZ" dirty="0">
                <a:solidFill>
                  <a:srgbClr val="000000"/>
                </a:solidFill>
                <a:latin typeface="Helvetica" pitchFamily="2" charset="0"/>
              </a:rPr>
              <a:t> Grant </a:t>
            </a:r>
            <a:r>
              <a:rPr lang="cs-CZ" dirty="0" err="1">
                <a:solidFill>
                  <a:srgbClr val="000000"/>
                </a:solidFill>
                <a:latin typeface="Helvetica" pitchFamily="2" charset="0"/>
              </a:rPr>
              <a:t>Agency</a:t>
            </a:r>
            <a:r>
              <a:rPr lang="cs-CZ" dirty="0">
                <a:solidFill>
                  <a:srgbClr val="000000"/>
                </a:solidFill>
                <a:latin typeface="Helvetica" pitchFamily="2" charset="0"/>
              </a:rPr>
              <a:t>:</a:t>
            </a:r>
          </a:p>
          <a:p>
            <a:pPr>
              <a:buNone/>
            </a:pPr>
            <a:r>
              <a:rPr lang="cs-CZ" dirty="0">
                <a:solidFill>
                  <a:srgbClr val="000000"/>
                </a:solidFill>
                <a:effectLst/>
                <a:latin typeface="Helvetica" pitchFamily="2" charset="0"/>
              </a:rPr>
              <a:t>IGA25-AF-IP-025</a:t>
            </a:r>
          </a:p>
          <a:p>
            <a:r>
              <a:rPr lang="cs-CZ" dirty="0"/>
              <a:t>IGA25-AF-IP-032</a:t>
            </a:r>
          </a:p>
          <a:p>
            <a:pPr>
              <a:buNone/>
            </a:pPr>
            <a:endParaRPr lang="cs-CZ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868AB9B-647D-217D-A020-FEF99A4F99DE}"/>
              </a:ext>
            </a:extLst>
          </p:cNvPr>
          <p:cNvSpPr txBox="1"/>
          <p:nvPr/>
        </p:nvSpPr>
        <p:spPr>
          <a:xfrm>
            <a:off x="8821739" y="5962740"/>
            <a:ext cx="3168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dirty="0">
                <a:solidFill>
                  <a:srgbClr val="000000"/>
                </a:solidFill>
                <a:latin typeface="Helvetica" pitchFamily="2" charset="0"/>
              </a:rPr>
              <a:t>Czech Science </a:t>
            </a:r>
            <a:r>
              <a:rPr lang="cs-CZ" dirty="0" err="1">
                <a:solidFill>
                  <a:srgbClr val="000000"/>
                </a:solidFill>
                <a:latin typeface="Helvetica" pitchFamily="2" charset="0"/>
              </a:rPr>
              <a:t>Foundation</a:t>
            </a:r>
            <a:r>
              <a:rPr lang="cs-CZ" dirty="0">
                <a:solidFill>
                  <a:srgbClr val="000000"/>
                </a:solidFill>
                <a:latin typeface="Helvetica" pitchFamily="2" charset="0"/>
              </a:rPr>
              <a:t>:</a:t>
            </a:r>
          </a:p>
          <a:p>
            <a:r>
              <a:rPr lang="cs-CZ" dirty="0"/>
              <a:t>Project no. 25-15339S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BDA1446-A8E4-1AE6-9154-7234F68BA2F5}"/>
              </a:ext>
            </a:extLst>
          </p:cNvPr>
          <p:cNvSpPr txBox="1"/>
          <p:nvPr/>
        </p:nvSpPr>
        <p:spPr>
          <a:xfrm>
            <a:off x="11741425" y="6444734"/>
            <a:ext cx="4545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479998266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4313</Words>
  <Application>Microsoft Macintosh PowerPoint</Application>
  <PresentationFormat>Širokoúhlá obrazovka</PresentationFormat>
  <Paragraphs>312</Paragraphs>
  <Slides>36</Slides>
  <Notes>30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2" baseType="lpstr">
      <vt:lpstr>-webkit-standard</vt:lpstr>
      <vt:lpstr>Aptos</vt:lpstr>
      <vt:lpstr>Arial</vt:lpstr>
      <vt:lpstr>Helvetica</vt:lpstr>
      <vt:lpstr>Neue Haas Grotesk Text Pro</vt:lpstr>
      <vt:lpstr>VanillaVTI</vt:lpstr>
      <vt:lpstr>Advanced Imaging of Lipid-Based Nanoparticles for Drug Delivery </vt:lpstr>
      <vt:lpstr>Research focus</vt:lpstr>
      <vt:lpstr>Prezentace aplikace PowerPoint</vt:lpstr>
      <vt:lpstr>Prezentace aplikace PowerPoint</vt:lpstr>
      <vt:lpstr>Prezentace aplikace PowerPoint</vt:lpstr>
      <vt:lpstr>AFM for nanoparticles</vt:lpstr>
      <vt:lpstr>AFM for nanoparticles</vt:lpstr>
      <vt:lpstr>AFM for nanoparticles</vt:lpstr>
      <vt:lpstr>AFM for nanoparticles</vt:lpstr>
      <vt:lpstr>AFM for nanoparticles</vt:lpstr>
      <vt:lpstr>Theranostic approach </vt:lpstr>
      <vt:lpstr>Theranostic approach </vt:lpstr>
      <vt:lpstr>Theranostic approach </vt:lpstr>
      <vt:lpstr>Theranostic approach </vt:lpstr>
      <vt:lpstr>Theranostic approach </vt:lpstr>
      <vt:lpstr>Theranostic approach </vt:lpstr>
      <vt:lpstr>Theranostic approach </vt:lpstr>
      <vt:lpstr>Theranostic approach </vt:lpstr>
      <vt:lpstr>CYT cancer therapy </vt:lpstr>
      <vt:lpstr>CYT cancer therapy </vt:lpstr>
      <vt:lpstr>CYT cancer therapy </vt:lpstr>
      <vt:lpstr>CYT cancer therapy </vt:lpstr>
      <vt:lpstr>CYT cancer therapy </vt:lpstr>
      <vt:lpstr>CYT cancer therapy </vt:lpstr>
      <vt:lpstr>Prezentace aplikace PowerPoint</vt:lpstr>
      <vt:lpstr>Prezentace aplikace PowerPoint</vt:lpstr>
      <vt:lpstr>Prezentace aplikace PowerPoint</vt:lpstr>
      <vt:lpstr>Prezentace aplikace PowerPoint</vt:lpstr>
      <vt:lpstr>Brain delivery</vt:lpstr>
      <vt:lpstr>Brain delivery</vt:lpstr>
      <vt:lpstr>Brain delivery</vt:lpstr>
      <vt:lpstr>Brain delivery</vt:lpstr>
      <vt:lpstr>Brain delivery</vt:lpstr>
      <vt:lpstr>Brain delivery</vt:lpstr>
      <vt:lpstr>Brain delivery</vt:lpstr>
      <vt:lpstr>Outlooks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Magdalena Malásková</dc:creator>
  <cp:lastModifiedBy>Malásková Věra (57787)</cp:lastModifiedBy>
  <cp:revision>32</cp:revision>
  <dcterms:created xsi:type="dcterms:W3CDTF">2025-09-01T07:13:29Z</dcterms:created>
  <dcterms:modified xsi:type="dcterms:W3CDTF">2025-09-09T15:29:30Z</dcterms:modified>
</cp:coreProperties>
</file>