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23"/>
  </p:notesMasterIdLst>
  <p:handoutMasterIdLst>
    <p:handoutMasterId r:id="rId24"/>
  </p:handoutMasterIdLst>
  <p:sldIdLst>
    <p:sldId id="256" r:id="rId5"/>
    <p:sldId id="283" r:id="rId6"/>
    <p:sldId id="284" r:id="rId7"/>
    <p:sldId id="286" r:id="rId8"/>
    <p:sldId id="287" r:id="rId9"/>
    <p:sldId id="288" r:id="rId10"/>
    <p:sldId id="291" r:id="rId11"/>
    <p:sldId id="289" r:id="rId12"/>
    <p:sldId id="290" r:id="rId13"/>
    <p:sldId id="292" r:id="rId14"/>
    <p:sldId id="293" r:id="rId15"/>
    <p:sldId id="299" r:id="rId16"/>
    <p:sldId id="300" r:id="rId17"/>
    <p:sldId id="301" r:id="rId18"/>
    <p:sldId id="296" r:id="rId19"/>
    <p:sldId id="302" r:id="rId20"/>
    <p:sldId id="297" r:id="rId21"/>
    <p:sldId id="304" r:id="rId2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0" userDrawn="1">
          <p15:clr>
            <a:srgbClr val="A4A3A4"/>
          </p15:clr>
        </p15:guide>
        <p15:guide id="2" orient="horz" pos="1272" userDrawn="1">
          <p15:clr>
            <a:srgbClr val="A4A3A4"/>
          </p15:clr>
        </p15:guide>
        <p15:guide id="3" orient="horz" pos="71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orient="horz" pos="3944" userDrawn="1">
          <p15:clr>
            <a:srgbClr val="A4A3A4"/>
          </p15:clr>
        </p15:guide>
        <p15:guide id="6" pos="428" userDrawn="1">
          <p15:clr>
            <a:srgbClr val="A4A3A4"/>
          </p15:clr>
        </p15:guide>
        <p15:guide id="7" pos="7224" userDrawn="1">
          <p15:clr>
            <a:srgbClr val="A4A3A4"/>
          </p15:clr>
        </p15:guide>
        <p15:guide id="8" pos="909" userDrawn="1">
          <p15:clr>
            <a:srgbClr val="A4A3A4"/>
          </p15:clr>
        </p15:guide>
        <p15:guide id="9" pos="3688" userDrawn="1">
          <p15:clr>
            <a:srgbClr val="A4A3A4"/>
          </p15:clr>
        </p15:guide>
        <p15:guide id="10" pos="3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C"/>
    <a:srgbClr val="9100DC"/>
    <a:srgbClr val="F01928"/>
    <a:srgbClr val="5AC8AF"/>
    <a:srgbClr val="00287D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10" autoAdjust="0"/>
    <p:restoredTop sz="95768" autoAdjust="0"/>
  </p:normalViewPr>
  <p:slideViewPr>
    <p:cSldViewPr snapToGrid="0">
      <p:cViewPr>
        <p:scale>
          <a:sx n="92" d="100"/>
          <a:sy n="92" d="100"/>
        </p:scale>
        <p:origin x="4592" y="2688"/>
      </p:cViewPr>
      <p:guideLst>
        <p:guide orient="horz" pos="1120"/>
        <p:guide orient="horz" pos="1272"/>
        <p:guide orient="horz" pos="715"/>
        <p:guide orient="horz" pos="3861"/>
        <p:guide orient="horz" pos="3944"/>
        <p:guide pos="428"/>
        <p:guide pos="7224"/>
        <p:guide pos="909"/>
        <p:guide pos="3688"/>
        <p:guide pos="3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8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34D9CB-1186-4E97-85EF-EEFDD3E78B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514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61A6D36-8CFB-40FE-8D60-D205048812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8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noProof="0" smtClean="0"/>
              <a:pPr/>
              <a:t>‹#›</a:t>
            </a:fld>
            <a:endParaRPr lang="cs-CZ" altLang="cs-CZ" noProof="0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en-GB" dirty="0"/>
              <a:t>Click to edit Master title style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9" y="308670"/>
            <a:ext cx="6210321" cy="889269"/>
          </a:xfrm>
          <a:prstGeom prst="rect">
            <a:avLst/>
          </a:prstGeom>
        </p:spPr>
      </p:pic>
      <p:pic>
        <p:nvPicPr>
          <p:cNvPr id="2" name="Obrázek 5">
            <a:extLst>
              <a:ext uri="{FF2B5EF4-FFF2-40B4-BE49-F238E27FC236}">
                <a16:creationId xmlns:a16="http://schemas.microsoft.com/office/drawing/2014/main" id="{4D135B89-58E7-17A5-F013-9C6C8E4C9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" y="309600"/>
            <a:ext cx="6206399" cy="8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70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432">
          <p15:clr>
            <a:srgbClr val="FBAE40"/>
          </p15:clr>
        </p15:guide>
        <p15:guide id="4" pos="2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  <p:pic>
        <p:nvPicPr>
          <p:cNvPr id="2" name="Obrázek 8">
            <a:extLst>
              <a:ext uri="{FF2B5EF4-FFF2-40B4-BE49-F238E27FC236}">
                <a16:creationId xmlns:a16="http://schemas.microsoft.com/office/drawing/2014/main" id="{1E6CF7A9-5E87-15D1-4DA4-755ED181DE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37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97">
          <p15:clr>
            <a:srgbClr val="FBAE40"/>
          </p15:clr>
        </p15:guide>
        <p15:guide id="4" pos="43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snímek – inverzní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06" y="308670"/>
            <a:ext cx="6210306" cy="88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402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  <p:pic>
        <p:nvPicPr>
          <p:cNvPr id="2" name="Obrázek 8">
            <a:extLst>
              <a:ext uri="{FF2B5EF4-FFF2-40B4-BE49-F238E27FC236}">
                <a16:creationId xmlns:a16="http://schemas.microsoft.com/office/drawing/2014/main" id="{C7D07A7F-0BEE-6802-CB45-05E48F2305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1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3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9027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935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88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1695074"/>
            <a:ext cx="5218413" cy="389671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cs-CZ" dirty="0"/>
          </a:p>
        </p:txBody>
      </p:sp>
      <p:sp>
        <p:nvSpPr>
          <p:cNvPr id="9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67024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2941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  <p15:guide id="2" pos="724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440000" y="1692002"/>
            <a:ext cx="3311525" cy="223071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19999" y="1692002"/>
            <a:ext cx="3311525" cy="223071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60001" y="1692002"/>
            <a:ext cx="3311525" cy="223071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  <p:pic>
        <p:nvPicPr>
          <p:cNvPr id="4" name="Obrázek 8">
            <a:extLst>
              <a:ext uri="{FF2B5EF4-FFF2-40B4-BE49-F238E27FC236}">
                <a16:creationId xmlns:a16="http://schemas.microsoft.com/office/drawing/2014/main" id="{B0842636-C012-EC4C-C939-FA0A5D42E7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83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1049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 a tex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6272212" y="692150"/>
            <a:ext cx="5200987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692150"/>
            <a:ext cx="5218413" cy="489963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6634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3158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idx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8100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ky text -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997" y="718712"/>
            <a:ext cx="5220001" cy="320400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251278" y="718712"/>
            <a:ext cx="5220001" cy="320400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9404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38" y="6047270"/>
            <a:ext cx="4077547" cy="58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86580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verzní snímek s obrázkem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914" y="6050842"/>
            <a:ext cx="4098376" cy="5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0374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nímek MUNI CEITEC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84" y="2484534"/>
            <a:ext cx="8460536" cy="1211485"/>
          </a:xfrm>
          <a:prstGeom prst="rect">
            <a:avLst/>
          </a:prstGeom>
        </p:spPr>
      </p:pic>
      <p:sp>
        <p:nvSpPr>
          <p:cNvPr id="6" name="Zástupný symbol pro číslo snímku 2">
            <a:extLst>
              <a:ext uri="{FF2B5EF4-FFF2-40B4-BE49-F238E27FC236}">
                <a16:creationId xmlns:a16="http://schemas.microsoft.com/office/drawing/2014/main" id="{E42E9D5E-2D23-493F-9BDC-91A9F2B021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zápatí 1">
            <a:extLst>
              <a:ext uri="{FF2B5EF4-FFF2-40B4-BE49-F238E27FC236}">
                <a16:creationId xmlns:a16="http://schemas.microsoft.com/office/drawing/2014/main" id="{0D571568-67BE-4B9D-A5EA-B676C77B22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738182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nímek MUN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208" y="2434288"/>
            <a:ext cx="7673489" cy="1989423"/>
          </a:xfrm>
          <a:prstGeom prst="rect">
            <a:avLst/>
          </a:prstGeom>
        </p:spPr>
      </p:pic>
      <p:sp>
        <p:nvSpPr>
          <p:cNvPr id="6" name="Zástupný symbol pro číslo snímku 2">
            <a:extLst>
              <a:ext uri="{FF2B5EF4-FFF2-40B4-BE49-F238E27FC236}">
                <a16:creationId xmlns:a16="http://schemas.microsoft.com/office/drawing/2014/main" id="{F4DC1FAC-93BB-406D-86AF-C3C2B34AE6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zápatí 1">
            <a:extLst>
              <a:ext uri="{FF2B5EF4-FFF2-40B4-BE49-F238E27FC236}">
                <a16:creationId xmlns:a16="http://schemas.microsoft.com/office/drawing/2014/main" id="{A2C272F5-90B8-4EDD-BB82-7552E81B7D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5291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noProof="0" smtClean="0"/>
              <a:pPr/>
              <a:t>‹#›</a:t>
            </a:fld>
            <a:endParaRPr lang="cs-CZ" altLang="cs-CZ" noProof="0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cs-CZ" dirty="0"/>
              <a:t>Kliknutím vložíte nadpis</a:t>
            </a:r>
            <a:endParaRPr lang="cs-CZ" noProof="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pic>
        <p:nvPicPr>
          <p:cNvPr id="10" name="Obrázek 5">
            <a:extLst>
              <a:ext uri="{FF2B5EF4-FFF2-40B4-BE49-F238E27FC236}">
                <a16:creationId xmlns:a16="http://schemas.microsoft.com/office/drawing/2014/main" id="{B4409425-6143-ED4E-B22D-33321E9A4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" y="309600"/>
            <a:ext cx="6206399" cy="8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84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 userDrawn="1">
          <p15:clr>
            <a:srgbClr val="FBAE40"/>
          </p15:clr>
        </p15:guide>
        <p15:guide id="2" pos="23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vložíte nadpis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390E4E2C-8A81-45F0-A5ED-59F1EE588A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  <a:p>
            <a:pPr lvl="1"/>
            <a:r>
              <a:rPr lang="cs-CZ" noProof="0" dirty="0"/>
              <a:t>Druhá úroveň</a:t>
            </a:r>
            <a:endParaRPr lang="en-GB" noProof="0" dirty="0"/>
          </a:p>
          <a:p>
            <a:pPr lvl="2"/>
            <a:r>
              <a:rPr lang="cs-CZ" noProof="0" dirty="0"/>
              <a:t>Třetí úroveň</a:t>
            </a:r>
            <a:endParaRPr lang="en-GB" noProof="0" dirty="0"/>
          </a:p>
        </p:txBody>
      </p:sp>
      <p:pic>
        <p:nvPicPr>
          <p:cNvPr id="10" name="Obrázek 8">
            <a:extLst>
              <a:ext uri="{FF2B5EF4-FFF2-40B4-BE49-F238E27FC236}">
                <a16:creationId xmlns:a16="http://schemas.microsoft.com/office/drawing/2014/main" id="{734C7226-CA1E-A640-9DFD-B5336C3DE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2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vložíte nadpis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5CA9AC87-D3DE-408C-9471-D419F47483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  <a:p>
            <a:pPr lvl="1"/>
            <a:r>
              <a:rPr lang="cs-CZ" noProof="0" dirty="0"/>
              <a:t>Druhá úroveň</a:t>
            </a:r>
            <a:endParaRPr lang="en-GB" noProof="0" dirty="0"/>
          </a:p>
          <a:p>
            <a:pPr lvl="2"/>
            <a:r>
              <a:rPr lang="cs-CZ" noProof="0" dirty="0"/>
              <a:t>Třetí úroveň</a:t>
            </a:r>
            <a:endParaRPr lang="en-GB" noProof="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CE21D94-7C88-334C-900A-911D0FE82F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vložíte nadpis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1D440DD4-5185-4C05-8E91-80CB3DC67394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2000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  <a:p>
            <a:pPr lvl="1"/>
            <a:r>
              <a:rPr lang="cs-CZ" noProof="0" dirty="0"/>
              <a:t>Druhá úroveň</a:t>
            </a:r>
            <a:endParaRPr lang="en-GB" noProof="0" dirty="0"/>
          </a:p>
          <a:p>
            <a:pPr lvl="2"/>
            <a:r>
              <a:rPr lang="cs-CZ" noProof="0" dirty="0"/>
              <a:t>Třetí úroveň</a:t>
            </a:r>
            <a:endParaRPr lang="en-GB" noProof="0" dirty="0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91531ABC-E456-4507-A022-87C2E3C7A2AA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25128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  <a:p>
            <a:pPr lvl="1"/>
            <a:r>
              <a:rPr lang="cs-CZ" noProof="0" dirty="0"/>
              <a:t>Druhá úroveň</a:t>
            </a:r>
            <a:endParaRPr lang="en-GB" noProof="0" dirty="0"/>
          </a:p>
          <a:p>
            <a:pPr lvl="2"/>
            <a:r>
              <a:rPr lang="cs-CZ" noProof="0" dirty="0"/>
              <a:t>Třetí úroveň</a:t>
            </a:r>
            <a:endParaRPr lang="en-GB" noProof="0" dirty="0"/>
          </a:p>
        </p:txBody>
      </p:sp>
      <p:pic>
        <p:nvPicPr>
          <p:cNvPr id="11" name="Obrázek 8">
            <a:extLst>
              <a:ext uri="{FF2B5EF4-FFF2-40B4-BE49-F238E27FC236}">
                <a16:creationId xmlns:a16="http://schemas.microsoft.com/office/drawing/2014/main" id="{C4CB5A52-1D52-2B4B-85EB-55B830DC64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pPr lvl="0"/>
            <a:r>
              <a:rPr lang="cs-CZ" dirty="0"/>
              <a:t>Kliknutím vložíte nadpis</a:t>
            </a:r>
            <a:endParaRPr lang="cs-CZ" noProof="0" dirty="0"/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D7707F6E-62D9-4ACE-A33C-A5E15E5CDF75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72000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  <a:p>
            <a:pPr lvl="1"/>
            <a:r>
              <a:rPr lang="cs-CZ" noProof="0" dirty="0"/>
              <a:t>Druhá úroveň</a:t>
            </a:r>
            <a:endParaRPr lang="en-GB" noProof="0" dirty="0"/>
          </a:p>
          <a:p>
            <a:pPr lvl="2"/>
            <a:r>
              <a:rPr lang="cs-CZ" noProof="0" dirty="0"/>
              <a:t>Třetí úroveň</a:t>
            </a:r>
            <a:endParaRPr lang="en-GB" noProof="0" dirty="0"/>
          </a:p>
        </p:txBody>
      </p:sp>
      <p:sp>
        <p:nvSpPr>
          <p:cNvPr id="13" name="Zástupný symbol pro obsah 2">
            <a:extLst>
              <a:ext uri="{FF2B5EF4-FFF2-40B4-BE49-F238E27FC236}">
                <a16:creationId xmlns:a16="http://schemas.microsoft.com/office/drawing/2014/main" id="{911B9D34-B8F8-4804-B959-27E40687C897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251280" y="1701505"/>
            <a:ext cx="5219998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  <a:p>
            <a:pPr lvl="1"/>
            <a:r>
              <a:rPr lang="cs-CZ" noProof="0" dirty="0"/>
              <a:t>Druhá úroveň</a:t>
            </a:r>
            <a:endParaRPr lang="en-GB" noProof="0" dirty="0"/>
          </a:p>
          <a:p>
            <a:pPr lvl="2"/>
            <a:r>
              <a:rPr lang="cs-CZ" noProof="0" dirty="0"/>
              <a:t>Třetí úroveň</a:t>
            </a:r>
            <a:endParaRPr lang="en-GB" noProof="0" dirty="0"/>
          </a:p>
        </p:txBody>
      </p:sp>
      <p:pic>
        <p:nvPicPr>
          <p:cNvPr id="12" name="Obrázek 8">
            <a:extLst>
              <a:ext uri="{FF2B5EF4-FFF2-40B4-BE49-F238E27FC236}">
                <a16:creationId xmlns:a16="http://schemas.microsoft.com/office/drawing/2014/main" id="{7C806313-FD83-C343-8662-DA9B7570DE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6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8DF9A9-CF6E-49C8-A8BC-74FDF24B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E1D20B9-1A33-484F-AB08-D95E85A9CB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A2EACA-93F7-4696-A84F-C07E4801CB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45EA606A-B012-497D-A062-93B4C5E7BD3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47735" y="2596845"/>
            <a:ext cx="4125465" cy="3208441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</p:txBody>
      </p:sp>
      <p:sp>
        <p:nvSpPr>
          <p:cNvPr id="8" name="Zástupný symbol pro obrázek 7">
            <a:extLst>
              <a:ext uri="{FF2B5EF4-FFF2-40B4-BE49-F238E27FC236}">
                <a16:creationId xmlns:a16="http://schemas.microsoft.com/office/drawing/2014/main" id="{55454331-9726-47EA-9406-7071E2CA33D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9509" y="1665288"/>
            <a:ext cx="6207791" cy="4139998"/>
          </a:xfrm>
        </p:spPr>
        <p:txBody>
          <a:bodyPr anchor="ctr"/>
          <a:lstStyle>
            <a:lvl1pPr algn="ctr">
              <a:defRPr>
                <a:solidFill>
                  <a:srgbClr val="0000DC"/>
                </a:solidFill>
              </a:defRPr>
            </a:lvl1pPr>
          </a:lstStyle>
          <a:p>
            <a:r>
              <a:rPr lang="cs-CZ" dirty="0"/>
              <a:t>Kliknutím na ikonu vložíte obrázek</a:t>
            </a:r>
          </a:p>
        </p:txBody>
      </p:sp>
      <p:sp>
        <p:nvSpPr>
          <p:cNvPr id="11" name="Zástupný symbol pro text 7">
            <a:extLst>
              <a:ext uri="{FF2B5EF4-FFF2-40B4-BE49-F238E27FC236}">
                <a16:creationId xmlns:a16="http://schemas.microsoft.com/office/drawing/2014/main" id="{B0741B4D-1AE5-4AB1-8AD2-5E6FAC7F6F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3164326-A1BA-8447-8585-CF757C2B70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35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40000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719999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60001" y="1692002"/>
            <a:ext cx="3311525" cy="2230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 dirty="0"/>
              <a:t>Kliknutím vložíte nadpis</a:t>
            </a:r>
          </a:p>
        </p:txBody>
      </p:sp>
      <p:pic>
        <p:nvPicPr>
          <p:cNvPr id="17" name="Obrázek 8">
            <a:extLst>
              <a:ext uri="{FF2B5EF4-FFF2-40B4-BE49-F238E27FC236}">
                <a16:creationId xmlns:a16="http://schemas.microsoft.com/office/drawing/2014/main" id="{9D0E11B8-A026-DC40-91B7-B8A00F41AB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1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51439ED6-907B-45D9-8FCC-98AE21B3C06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72000" indent="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 dirty="0"/>
              <a:t>Kliknutím vložíte text</a:t>
            </a:r>
            <a:endParaRPr lang="en-GB" noProof="0" dirty="0"/>
          </a:p>
        </p:txBody>
      </p:sp>
      <p:pic>
        <p:nvPicPr>
          <p:cNvPr id="7" name="Obrázek 8">
            <a:extLst>
              <a:ext uri="{FF2B5EF4-FFF2-40B4-BE49-F238E27FC236}">
                <a16:creationId xmlns:a16="http://schemas.microsoft.com/office/drawing/2014/main" id="{A4D2F720-7773-1C47-A8A9-F2FFA7BB79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6" name="Nadpis 12">
            <a:extLst>
              <a:ext uri="{FF2B5EF4-FFF2-40B4-BE49-F238E27FC236}">
                <a16:creationId xmlns:a16="http://schemas.microsoft.com/office/drawing/2014/main" id="{C80D1D37-E5CA-42AD-BE6B-219FAFB546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 dirty="0"/>
              <a:t>Kliknutím vložíte nadpis</a:t>
            </a:r>
          </a:p>
        </p:txBody>
      </p:sp>
      <p:pic>
        <p:nvPicPr>
          <p:cNvPr id="7" name="Obrázek 8">
            <a:extLst>
              <a:ext uri="{FF2B5EF4-FFF2-40B4-BE49-F238E27FC236}">
                <a16:creationId xmlns:a16="http://schemas.microsoft.com/office/drawing/2014/main" id="{81430FA3-AD39-6543-91B7-69663FA2D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40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y, text -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19997" y="718712"/>
            <a:ext cx="5220001" cy="3204001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 algn="l">
              <a:lnSpc>
                <a:spcPts val="1100"/>
              </a:lnSpc>
              <a:defRPr sz="1100" b="1"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 algn="l">
              <a:lnSpc>
                <a:spcPts val="1100"/>
              </a:lnSpc>
              <a:defRPr sz="1100" b="1"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251278" y="718712"/>
            <a:ext cx="5220001" cy="3204001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pic>
        <p:nvPicPr>
          <p:cNvPr id="14" name="Obrázek 8">
            <a:extLst>
              <a:ext uri="{FF2B5EF4-FFF2-40B4-BE49-F238E27FC236}">
                <a16:creationId xmlns:a16="http://schemas.microsoft.com/office/drawing/2014/main" id="{8493BA02-9580-9C4B-900C-E1B375AB4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0" y="6048000"/>
            <a:ext cx="4071600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66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zdělovník (alternativní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noProof="0" smtClean="0"/>
              <a:pPr/>
              <a:t>‹#›</a:t>
            </a:fld>
            <a:endParaRPr lang="cs-CZ" altLang="cs-CZ" noProof="0" dirty="0"/>
          </a:p>
        </p:txBody>
      </p:sp>
      <p:sp>
        <p:nvSpPr>
          <p:cNvPr id="11" name="Nadpis 6">
            <a:extLst>
              <a:ext uri="{FF2B5EF4-FFF2-40B4-BE49-F238E27FC236}">
                <a16:creationId xmlns:a16="http://schemas.microsoft.com/office/drawing/2014/main" id="{210CF170-3CE8-4094-B136-F821606CD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5246518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rgbClr val="0000DC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F805DFF4-9876-466D-A663-D549EEF819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5246518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rgbClr val="0000DC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sp>
        <p:nvSpPr>
          <p:cNvPr id="9" name="Zástupný symbol pro obrázek 7">
            <a:extLst>
              <a:ext uri="{FF2B5EF4-FFF2-40B4-BE49-F238E27FC236}">
                <a16:creationId xmlns:a16="http://schemas.microsoft.com/office/drawing/2014/main" id="{80C21443-92BF-4BF1-9C61-FDB664DC79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</p:spPr>
        <p:txBody>
          <a:bodyPr anchor="ctr"/>
          <a:lstStyle>
            <a:lvl1pPr algn="ctr">
              <a:defRPr>
                <a:solidFill>
                  <a:srgbClr val="0000DC"/>
                </a:solidFill>
              </a:defRPr>
            </a:lvl1pPr>
          </a:lstStyle>
          <a:p>
            <a:r>
              <a:rPr lang="cs-CZ" dirty="0"/>
              <a:t>Kliknutím na ikonu vložíte obrázek</a:t>
            </a:r>
          </a:p>
        </p:txBody>
      </p:sp>
      <p:sp>
        <p:nvSpPr>
          <p:cNvPr id="7" name="Zástupný symbol pro zápatí 1">
            <a:extLst>
              <a:ext uri="{FF2B5EF4-FFF2-40B4-BE49-F238E27FC236}">
                <a16:creationId xmlns:a16="http://schemas.microsoft.com/office/drawing/2014/main" id="{24438A88-1921-4DF2-9F65-459AAE83D1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4925020" cy="252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pic>
        <p:nvPicPr>
          <p:cNvPr id="13" name="Obrázek 5">
            <a:extLst>
              <a:ext uri="{FF2B5EF4-FFF2-40B4-BE49-F238E27FC236}">
                <a16:creationId xmlns:a16="http://schemas.microsoft.com/office/drawing/2014/main" id="{3D64DDD7-8B45-CF43-A0F6-84A6AE56B5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" y="309600"/>
            <a:ext cx="6206399" cy="8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2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- inverzní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pic>
        <p:nvPicPr>
          <p:cNvPr id="10" name="Obrázek 5">
            <a:extLst>
              <a:ext uri="{FF2B5EF4-FFF2-40B4-BE49-F238E27FC236}">
                <a16:creationId xmlns:a16="http://schemas.microsoft.com/office/drawing/2014/main" id="{35133EF9-20D3-EE47-AE0D-E6FF0C0083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1" y="309600"/>
            <a:ext cx="6206397" cy="8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zdělovník (alternativní) 2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5246518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vložíte nadpis</a:t>
            </a:r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5246518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cs-CZ" noProof="0" dirty="0"/>
              <a:t>Kliknutím vložíte podnadpis</a:t>
            </a:r>
          </a:p>
        </p:txBody>
      </p:sp>
      <p:sp>
        <p:nvSpPr>
          <p:cNvPr id="10" name="Zástupný symbol pro obrázek 7">
            <a:extLst>
              <a:ext uri="{FF2B5EF4-FFF2-40B4-BE49-F238E27FC236}">
                <a16:creationId xmlns:a16="http://schemas.microsoft.com/office/drawing/2014/main" id="{05C2E24A-1A94-4B14-B9BB-CA01DE5DD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7999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na ikonu vložíte obrázek</a:t>
            </a: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CC921DFF-8B97-473C-919A-06F55168BD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492502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pic>
        <p:nvPicPr>
          <p:cNvPr id="9" name="Obrázek 5">
            <a:extLst>
              <a:ext uri="{FF2B5EF4-FFF2-40B4-BE49-F238E27FC236}">
                <a16:creationId xmlns:a16="http://schemas.microsoft.com/office/drawing/2014/main" id="{E3B7B976-9267-AB45-97F4-086CDFEB73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1" y="309600"/>
            <a:ext cx="6206397" cy="88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24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zní s obrázkem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rázek 7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na ikonu vložíte obrázek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46E80635-6C5C-49F3-8F11-AD16586CD0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6040795"/>
            <a:ext cx="8555976" cy="510831"/>
          </a:xfrm>
        </p:spPr>
        <p:txBody>
          <a:bodyPr lIns="0" tIns="0" rIns="0" bIns="0" numCol="1" spcCol="324000">
            <a:noAutofit/>
          </a:bodyPr>
          <a:lstStyle>
            <a:lvl1pPr marL="0" marR="0" indent="0" algn="l" defTabSz="914400" rtl="0" eaLnBrk="1" fontAlgn="base" latinLnBrk="0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Tx/>
              <a:buNone/>
              <a:tabLst/>
              <a:defRPr sz="1500" b="0">
                <a:solidFill>
                  <a:schemeClr val="bg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noProof="0" dirty="0"/>
              <a:t>Kliknutím vložíte text</a:t>
            </a:r>
          </a:p>
        </p:txBody>
      </p:sp>
      <p:pic>
        <p:nvPicPr>
          <p:cNvPr id="5" name="Obrázek 8">
            <a:extLst>
              <a:ext uri="{FF2B5EF4-FFF2-40B4-BE49-F238E27FC236}">
                <a16:creationId xmlns:a16="http://schemas.microsoft.com/office/drawing/2014/main" id="{1151083A-93D5-4C40-BCD3-C67CAC3DF7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0803" y="6048000"/>
            <a:ext cx="4071593" cy="58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117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CEITEC slide"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5">
            <a:extLst>
              <a:ext uri="{FF2B5EF4-FFF2-40B4-BE49-F238E27FC236}">
                <a16:creationId xmlns:a16="http://schemas.microsoft.com/office/drawing/2014/main" id="{5AD98630-86D0-6A4C-9DBC-CF2B31D6A5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5800" y="2825947"/>
            <a:ext cx="8420400" cy="120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3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4DCCB8A-E23F-49B6-A0BE-D9E395C4E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56" y="2298933"/>
            <a:ext cx="8725020" cy="22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1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cs-CZ"/>
              <a:t>Zápatí prezentace</a:t>
            </a:r>
            <a:endParaRPr lang="cs-CZ" dirty="0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</a:t>
            </a:r>
          </a:p>
        </p:txBody>
      </p:sp>
    </p:spTree>
    <p:extLst>
      <p:ext uri="{BB962C8B-B14F-4D97-AF65-F5344CB8AC3E}">
        <p14:creationId xmlns:p14="http://schemas.microsoft.com/office/powerpoint/2010/main" val="47217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678" r:id="rId15"/>
    <p:sldLayoutId id="2147483684" r:id="rId16"/>
    <p:sldLayoutId id="2147483685" r:id="rId17"/>
    <p:sldLayoutId id="2147483674" r:id="rId18"/>
    <p:sldLayoutId id="2147483688" r:id="rId19"/>
    <p:sldLayoutId id="2147483698" r:id="rId20"/>
    <p:sldLayoutId id="2147483673" r:id="rId21"/>
    <p:sldLayoutId id="2147483675" r:id="rId22"/>
    <p:sldLayoutId id="2147483695" r:id="rId23"/>
    <p:sldLayoutId id="2147483677" r:id="rId24"/>
    <p:sldLayoutId id="2147483697" r:id="rId25"/>
    <p:sldLayoutId id="2147483690" r:id="rId26"/>
    <p:sldLayoutId id="2147483696" r:id="rId27"/>
    <p:sldLayoutId id="2147483694" r:id="rId28"/>
    <p:sldLayoutId id="2147483692" r:id="rId29"/>
    <p:sldLayoutId id="2147483693" r:id="rId30"/>
  </p:sldLayoutIdLst>
  <p:hf hd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32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>
          <p15:clr>
            <a:srgbClr val="F26B43"/>
          </p15:clr>
        </p15:guide>
        <p15:guide id="3" orient="horz" pos="935">
          <p15:clr>
            <a:srgbClr val="F26B43"/>
          </p15:clr>
        </p15:guide>
        <p15:guide id="4" pos="4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9DAF3088-3E4D-9845-B71B-E817345CD8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0DE708CC-0C3F-4567-9698-B54C0F35BD31}" type="slidenum">
              <a:rPr lang="cs-CZ" altLang="cs-CZ" noProof="0" smtClean="0"/>
              <a:pPr>
                <a:spcAft>
                  <a:spcPts val="600"/>
                </a:spcAft>
              </a:pPr>
              <a:t>1</a:t>
            </a:fld>
            <a:endParaRPr lang="cs-CZ" altLang="cs-CZ" noProof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491EF5B-3067-7546-837B-2D005F3ED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>
            <a:normAutofit/>
          </a:bodyPr>
          <a:lstStyle/>
          <a:p>
            <a:r>
              <a:rPr lang="cs-CZ"/>
              <a:t>New Immobilization Techniques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BDA74EBB-06F9-2F42-BBA7-49358111E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Šimon Vrana, Ph.D.</a:t>
            </a:r>
          </a:p>
          <a:p>
            <a:pPr>
              <a:spcAft>
                <a:spcPts val="600"/>
              </a:spcAft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334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39BE27-D9FD-DAB4-1624-991C3645BF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2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B47E1A-E04C-D481-2AB8-E9BC1FAA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is immobiliazation important?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9DEC9B-C840-1F7E-5B5F-374F42988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5685" y="1721031"/>
            <a:ext cx="5451406" cy="4139998"/>
          </a:xfrm>
        </p:spPr>
        <p:txBody>
          <a:bodyPr/>
          <a:lstStyle/>
          <a:p>
            <a:r>
              <a:rPr lang="en-GB" sz="2000"/>
              <a:t>Prevents drift and detachment under AFM tip.</a:t>
            </a:r>
          </a:p>
          <a:p>
            <a:r>
              <a:rPr lang="en-GB" sz="2000"/>
              <a:t>Preserves </a:t>
            </a:r>
            <a:r>
              <a:rPr lang="en-GB" sz="2000" b="1"/>
              <a:t>native structure and activity</a:t>
            </a:r>
            <a:r>
              <a:rPr lang="en-GB" sz="2000"/>
              <a:t>.</a:t>
            </a:r>
          </a:p>
          <a:p>
            <a:r>
              <a:rPr lang="en-GB" sz="2000"/>
              <a:t>Balances </a:t>
            </a:r>
            <a:r>
              <a:rPr lang="en-GB" sz="2000" b="1"/>
              <a:t>stability vs. distortion</a:t>
            </a:r>
            <a:r>
              <a:rPr lang="en-GB" sz="2000"/>
              <a:t>.</a:t>
            </a:r>
          </a:p>
          <a:p>
            <a:endParaRPr lang="en-GB" sz="2000"/>
          </a:p>
          <a:p>
            <a:r>
              <a:rPr lang="en-GB" sz="2000"/>
              <a:t>Tailored approaches for different biomolecules/cells.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C2FCFAF-331C-D6A5-A1CC-6D5ABA604F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5F3274C-9B8B-B94F-A0CE-F7197D4B2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5797"/>
          <a:stretch>
            <a:fillRect/>
          </a:stretch>
        </p:blipFill>
        <p:spPr bwMode="auto">
          <a:xfrm>
            <a:off x="665998" y="1855895"/>
            <a:ext cx="5270318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8718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170453-E175-C8F3-A4F9-E672FD574B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3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31E369-BEEA-C5BD-A309-A768F04B8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Proteins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DC0B4C-A4AA-BD27-747D-50D454EF2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7466738" cy="4139998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800"/>
              <a:t>Small sized (nm) biomolecues, danger of denaturization,</a:t>
            </a:r>
            <a:r>
              <a:rPr lang="en-US" sz="1800" dirty="0"/>
              <a:t> charge is given by </a:t>
            </a:r>
            <a:r>
              <a:rPr lang="cs-CZ" sz="1800" dirty="0"/>
              <a:t>IEP </a:t>
            </a:r>
            <a:r>
              <a:rPr lang="en-US" sz="1800" dirty="0"/>
              <a:t>+</a:t>
            </a:r>
            <a:r>
              <a:rPr lang="cs-CZ" sz="1800" dirty="0"/>
              <a:t> pH</a:t>
            </a:r>
          </a:p>
          <a:p>
            <a:r>
              <a:rPr lang="en-GB" sz="1800" b="1"/>
              <a:t>Physical adsorption: </a:t>
            </a:r>
            <a:r>
              <a:rPr lang="en-GB" sz="1800"/>
              <a:t>simple, but orientation is random, risk of unfolding.</a:t>
            </a:r>
          </a:p>
          <a:p>
            <a:endParaRPr lang="en-GB" sz="1800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3857BE54-60EE-AD77-AD64-DA83DE22F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9229" y="1026000"/>
            <a:ext cx="4004501" cy="45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16">
            <a:extLst>
              <a:ext uri="{FF2B5EF4-FFF2-40B4-BE49-F238E27FC236}">
                <a16:creationId xmlns:a16="http://schemas.microsoft.com/office/drawing/2014/main" id="{04273FF9-6462-7CBF-C276-57A39D5BF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8994" y="5591758"/>
            <a:ext cx="27649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err="1"/>
              <a:t>Lysozyme</a:t>
            </a:r>
            <a:r>
              <a:rPr lang="en-US" sz="1400" dirty="0"/>
              <a:t> molecules on</a:t>
            </a:r>
            <a:r>
              <a:rPr lang="cs-CZ" sz="1400" dirty="0"/>
              <a:t> HOPG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1832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0B5E-5A3E-151E-6AF9-5B8469678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AB9908-54F8-BE1F-ADD3-CE1C39FFF2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4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934AC0-3355-9786-989B-9BBACA809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Proteins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7C2AE-CBF0-827A-D782-09A2C935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7259229" cy="4139998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800"/>
              <a:t>Small sized (nm) biomolecues, danger of denaturization,</a:t>
            </a:r>
            <a:r>
              <a:rPr lang="en-US" sz="1800" dirty="0"/>
              <a:t> charge is given by </a:t>
            </a:r>
            <a:r>
              <a:rPr lang="cs-CZ" sz="1800" dirty="0"/>
              <a:t>IEP </a:t>
            </a:r>
            <a:r>
              <a:rPr lang="en-US" sz="1800" dirty="0"/>
              <a:t>+</a:t>
            </a:r>
            <a:r>
              <a:rPr lang="cs-CZ" sz="1800" dirty="0"/>
              <a:t> pH</a:t>
            </a:r>
          </a:p>
          <a:p>
            <a:r>
              <a:rPr lang="en-GB" sz="1800" b="1"/>
              <a:t>Physical adsorption: </a:t>
            </a:r>
            <a:r>
              <a:rPr lang="en-GB" sz="1800"/>
              <a:t>simple, but orientation is random, risk of unfolding.</a:t>
            </a:r>
          </a:p>
          <a:p>
            <a:r>
              <a:rPr lang="en-GB" sz="1800" b="1"/>
              <a:t>Chemical coatings </a:t>
            </a:r>
            <a:r>
              <a:rPr lang="en-GB" sz="1800"/>
              <a:t>(PLL, silanization): strong electrostatic binding. </a:t>
            </a:r>
          </a:p>
          <a:p>
            <a:endParaRPr lang="en-GB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CBEAEF-82F4-AA58-456D-BDFB89651A3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73473" y="1592112"/>
            <a:ext cx="11742402" cy="51373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502189-EEF6-CBAE-CEE5-84C0FE37DBF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l="36068" r="36909"/>
          <a:stretch>
            <a:fillRect/>
          </a:stretch>
        </p:blipFill>
        <p:spPr>
          <a:xfrm>
            <a:off x="9091226" y="128588"/>
            <a:ext cx="2380774" cy="3854586"/>
          </a:xfrm>
          <a:prstGeom prst="rect">
            <a:avLst/>
          </a:prstGeom>
        </p:spPr>
      </p:pic>
      <p:sp>
        <p:nvSpPr>
          <p:cNvPr id="19" name="Text Box 16">
            <a:extLst>
              <a:ext uri="{FF2B5EF4-FFF2-40B4-BE49-F238E27FC236}">
                <a16:creationId xmlns:a16="http://schemas.microsoft.com/office/drawing/2014/main" id="{0F6F42C4-171A-33EB-1DDF-715E87056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1830" y="2934283"/>
            <a:ext cx="27649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dirty="0" err="1"/>
              <a:t>Vacuum dessicator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4927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E89E6-377A-90A9-69BA-D6A315339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410FA-830D-AEC0-8B2C-D14060B9AC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5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0FFA6E-37CA-535F-CE95-6CE7D9CB5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Proteins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36B5B7-5413-B34F-58EF-B221552EE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7259229" cy="4139998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800"/>
              <a:t>Small sized (nm) biomolecues, danger of denaturization,</a:t>
            </a:r>
            <a:r>
              <a:rPr lang="en-US" sz="1800" dirty="0"/>
              <a:t> charge is given by </a:t>
            </a:r>
            <a:r>
              <a:rPr lang="cs-CZ" sz="1800" dirty="0"/>
              <a:t>IEP </a:t>
            </a:r>
            <a:r>
              <a:rPr lang="en-US" sz="1800" dirty="0"/>
              <a:t>+</a:t>
            </a:r>
            <a:r>
              <a:rPr lang="cs-CZ" sz="1800" dirty="0"/>
              <a:t> pH</a:t>
            </a:r>
          </a:p>
          <a:p>
            <a:r>
              <a:rPr lang="en-GB" sz="1800" b="1"/>
              <a:t>Physical adsorption: </a:t>
            </a:r>
            <a:r>
              <a:rPr lang="en-GB" sz="1800"/>
              <a:t>simple, but orientation is random, risk of unfolding.</a:t>
            </a:r>
          </a:p>
          <a:p>
            <a:r>
              <a:rPr lang="en-GB" sz="1800" b="1"/>
              <a:t>Chemical coatings </a:t>
            </a:r>
            <a:r>
              <a:rPr lang="en-GB" sz="1800"/>
              <a:t>(PLL, silanization): strong electrostatic binding. </a:t>
            </a:r>
          </a:p>
          <a:p>
            <a:endParaRPr lang="en-GB" sz="1800"/>
          </a:p>
          <a:p>
            <a:r>
              <a:rPr lang="en-GB" sz="1800" b="1"/>
              <a:t>Single-molecule force studies: 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Streptavidin-biotin bond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Thiol-gold bond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Amine bond (EDC/NHS reaction)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Antibodies</a:t>
            </a:r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6C8B5A-E1F5-641D-C0D7-6C9A5CCC118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25081" t="-483" r="49050" b="483"/>
          <a:stretch>
            <a:fillRect/>
          </a:stretch>
        </p:blipFill>
        <p:spPr>
          <a:xfrm>
            <a:off x="7979229" y="-148022"/>
            <a:ext cx="4142514" cy="70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5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98E20-64BB-C3D3-D502-0B9D6FEA9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F6CD9A-ECCB-CDFA-0321-0194D25D79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6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D403E8-A9D0-265B-4B19-CC6B922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484" y="720000"/>
            <a:ext cx="5437715" cy="451576"/>
          </a:xfrm>
        </p:spPr>
        <p:txBody>
          <a:bodyPr/>
          <a:lstStyle/>
          <a:p>
            <a:r>
              <a:rPr lang="en-US"/>
              <a:t>Viruses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BE921B-087A-F40B-C198-16C1215A8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2744" y="2088002"/>
            <a:ext cx="6330284" cy="4139998"/>
          </a:xfrm>
        </p:spPr>
        <p:txBody>
          <a:bodyPr/>
          <a:lstStyle/>
          <a:p>
            <a:r>
              <a:rPr lang="en-GB" sz="1800"/>
              <a:t>Nanoscale, fragile capsid structure.</a:t>
            </a:r>
          </a:p>
          <a:p>
            <a:r>
              <a:rPr lang="en-GB" sz="1800" noProof="0"/>
              <a:t>Analogous to proteins</a:t>
            </a:r>
          </a:p>
          <a:p>
            <a:endParaRPr lang="en-GB" sz="1800"/>
          </a:p>
          <a:p>
            <a:r>
              <a:rPr lang="en-GB" sz="1800" b="1"/>
              <a:t>Poly-L-Lysine</a:t>
            </a:r>
            <a:r>
              <a:rPr lang="en-GB" sz="1800"/>
              <a:t> (PLL) coating</a:t>
            </a:r>
          </a:p>
          <a:p>
            <a:r>
              <a:rPr lang="en-GB" sz="1800" b="1"/>
              <a:t>Antibody capture </a:t>
            </a:r>
            <a:r>
              <a:rPr lang="en-GB" sz="1800"/>
              <a:t>for specific orientation.</a:t>
            </a:r>
          </a:p>
          <a:p>
            <a:r>
              <a:rPr lang="en-GB" sz="1800" b="1"/>
              <a:t>Crosslinking agents </a:t>
            </a:r>
            <a:r>
              <a:rPr lang="en-GB" sz="1800"/>
              <a:t>– Glutaraldehyde, EDC/NHS, ..</a:t>
            </a:r>
          </a:p>
          <a:p>
            <a:endParaRPr lang="en-GB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9FC9AC-6FBB-B00C-7C5C-C927FFB93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62" y="404973"/>
            <a:ext cx="2734909" cy="27604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9CF93A-A0E6-EA37-20BB-B2894C0B9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635" y="3014621"/>
            <a:ext cx="3797300" cy="3060700"/>
          </a:xfrm>
          <a:prstGeom prst="rect">
            <a:avLst/>
          </a:prstGeom>
        </p:spPr>
      </p:pic>
      <p:sp>
        <p:nvSpPr>
          <p:cNvPr id="17" name="Text Box 16">
            <a:extLst>
              <a:ext uri="{FF2B5EF4-FFF2-40B4-BE49-F238E27FC236}">
                <a16:creationId xmlns:a16="http://schemas.microsoft.com/office/drawing/2014/main" id="{A764A97D-2299-5A9F-9CCB-D1D3DD8FB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15" y="3101832"/>
            <a:ext cx="27349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b="1" dirty="0" err="1"/>
              <a:t>Bacteriophage</a:t>
            </a:r>
            <a:r>
              <a:rPr lang="cs-CZ" sz="1400" dirty="0" err="1"/>
              <a:t> </a:t>
            </a:r>
            <a:r>
              <a:rPr lang="cs-CZ" sz="1400" b="1" dirty="0" err="1"/>
              <a:t>P68 </a:t>
            </a:r>
            <a:r>
              <a:rPr lang="cs-CZ" sz="1400" dirty="0" err="1"/>
              <a:t>on PLL-coated mica</a:t>
            </a:r>
            <a:endParaRPr lang="en-US" sz="1400" dirty="0"/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7EC23AFD-9DE3-3ACE-BADF-FD56DA2F1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750" y="6008643"/>
            <a:ext cx="2734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dirty="0" err="1"/>
              <a:t>P68 on Stahylococus Aureus</a:t>
            </a:r>
            <a:endParaRPr lang="en-US" sz="1400" dirty="0"/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7243AB14-7D58-30D1-D526-B0C58462B9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3801173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5638B-161B-5857-8DC6-42555F9EA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F5F035-58FF-808E-F81E-1C539183FE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7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32BE39-42D2-FD7D-1540-E2FB3F8B7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8531E2-B611-805C-9010-B614FD953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7259229" cy="4139998"/>
          </a:xfrm>
        </p:spPr>
        <p:txBody>
          <a:bodyPr/>
          <a:lstStyle/>
          <a:p>
            <a:r>
              <a:rPr lang="en-GB" sz="1800"/>
              <a:t>Long molecules, </a:t>
            </a:r>
            <a:r>
              <a:rPr lang="en-GB" sz="1800" b="1"/>
              <a:t>negatively charged </a:t>
            </a:r>
          </a:p>
          <a:p>
            <a:r>
              <a:rPr lang="en-GB" sz="1800" b="1"/>
              <a:t>Divalent ions </a:t>
            </a:r>
            <a:r>
              <a:rPr lang="en-GB" sz="1800"/>
              <a:t>→ bridging agent between mica and DNA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Mg²⁺,Ca²⁺</a:t>
            </a:r>
            <a:r>
              <a:rPr lang="en-US" sz="1800"/>
              <a:t> </a:t>
            </a:r>
            <a:r>
              <a:rPr lang="en-GB" sz="1800"/>
              <a:t>→ mild binding, relaxed conformation</a:t>
            </a:r>
          </a:p>
          <a:p>
            <a:pPr lvl="1">
              <a:lnSpc>
                <a:spcPct val="150000"/>
              </a:lnSpc>
            </a:pPr>
            <a:r>
              <a:rPr lang="en-US" sz="1800"/>
              <a:t>Ni</a:t>
            </a:r>
            <a:r>
              <a:rPr lang="en-GB" sz="1800"/>
              <a:t>²⁺</a:t>
            </a:r>
            <a:r>
              <a:rPr lang="en-US" sz="1800"/>
              <a:t>, Co</a:t>
            </a:r>
            <a:r>
              <a:rPr lang="en-GB" sz="1800"/>
              <a:t>²⁺</a:t>
            </a:r>
            <a:r>
              <a:rPr lang="en-US" sz="1800"/>
              <a:t> </a:t>
            </a:r>
            <a:r>
              <a:rPr lang="en-GB" sz="1800"/>
              <a:t>→ stronger, DNA deformation</a:t>
            </a:r>
          </a:p>
          <a:p>
            <a:pPr lvl="1"/>
            <a:endParaRPr lang="en-GB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319C31-4BEA-41ED-DFEA-2CFDE0AC5E6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43423" t="16939" r="25143"/>
          <a:stretch>
            <a:fillRect/>
          </a:stretch>
        </p:blipFill>
        <p:spPr>
          <a:xfrm>
            <a:off x="7043398" y="389362"/>
            <a:ext cx="4879226" cy="5640638"/>
          </a:xfrm>
          <a:prstGeom prst="rect">
            <a:avLst/>
          </a:prstGeom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E3AE5CC-DAEA-3FB9-1883-96C05C6D11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681392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BA9F6-DA40-5691-B718-C351235D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830A24-F6CE-C694-37DA-79F2EB4B1F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8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0D50E3-4EF3-0045-A1CD-94740C77C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464C28-0A19-CCDE-7E55-0BBC8B846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7259229" cy="4139998"/>
          </a:xfrm>
        </p:spPr>
        <p:txBody>
          <a:bodyPr/>
          <a:lstStyle/>
          <a:p>
            <a:r>
              <a:rPr lang="en-GB" sz="1800"/>
              <a:t>Long molecules, </a:t>
            </a:r>
            <a:r>
              <a:rPr lang="en-GB" sz="1800" b="1"/>
              <a:t>negatively charged </a:t>
            </a:r>
          </a:p>
          <a:p>
            <a:r>
              <a:rPr lang="en-GB" sz="1800" b="1"/>
              <a:t>Divalent ions </a:t>
            </a:r>
            <a:r>
              <a:rPr lang="en-GB" sz="1800"/>
              <a:t>→ bridging agent between mica and DNA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Mg²⁺,Ca²⁺</a:t>
            </a:r>
            <a:r>
              <a:rPr lang="en-US" sz="1800"/>
              <a:t> </a:t>
            </a:r>
            <a:r>
              <a:rPr lang="en-GB" sz="1800"/>
              <a:t>→ mild binding, relaxed conformation</a:t>
            </a:r>
          </a:p>
          <a:p>
            <a:pPr lvl="1">
              <a:lnSpc>
                <a:spcPct val="150000"/>
              </a:lnSpc>
            </a:pPr>
            <a:r>
              <a:rPr lang="en-US" sz="1800"/>
              <a:t>Ni</a:t>
            </a:r>
            <a:r>
              <a:rPr lang="en-GB" sz="1800"/>
              <a:t>²⁺</a:t>
            </a:r>
            <a:r>
              <a:rPr lang="en-US" sz="1800"/>
              <a:t>, Co</a:t>
            </a:r>
            <a:r>
              <a:rPr lang="en-GB" sz="1800"/>
              <a:t>²⁺</a:t>
            </a:r>
            <a:r>
              <a:rPr lang="en-US" sz="1800"/>
              <a:t> </a:t>
            </a:r>
            <a:r>
              <a:rPr lang="en-GB" sz="1800"/>
              <a:t>→ stronger, DNA deformation</a:t>
            </a:r>
          </a:p>
          <a:p>
            <a:pPr marL="324000" lvl="1" indent="0">
              <a:buNone/>
            </a:pPr>
            <a:endParaRPr lang="en-GB" sz="1800"/>
          </a:p>
          <a:p>
            <a:r>
              <a:rPr lang="en-GB" sz="1800"/>
              <a:t>Introducing postive charge on surface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Silanization</a:t>
            </a:r>
            <a:r>
              <a:rPr lang="en-GB" sz="1800"/>
              <a:t> with APTES, </a:t>
            </a:r>
          </a:p>
          <a:p>
            <a:endParaRPr lang="en-GB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0D1CFB-E765-65E1-AACC-6F66292FCA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l="30594" t="39086" r="28774" b="18301"/>
          <a:stretch>
            <a:fillRect/>
          </a:stretch>
        </p:blipFill>
        <p:spPr>
          <a:xfrm>
            <a:off x="5329701" y="2892367"/>
            <a:ext cx="6142299" cy="28182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56D68A-ED2F-FA6A-4201-AB291695355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l="31008" t="55316" r="40401" b="10914"/>
          <a:stretch>
            <a:fillRect/>
          </a:stretch>
        </p:blipFill>
        <p:spPr>
          <a:xfrm>
            <a:off x="7282731" y="801338"/>
            <a:ext cx="4444644" cy="2296754"/>
          </a:xfrm>
          <a:prstGeom prst="rect">
            <a:avLst/>
          </a:prstGeom>
        </p:spPr>
      </p:pic>
      <p:sp>
        <p:nvSpPr>
          <p:cNvPr id="21" name="Footer Placeholder 1">
            <a:extLst>
              <a:ext uri="{FF2B5EF4-FFF2-40B4-BE49-F238E27FC236}">
                <a16:creationId xmlns:a16="http://schemas.microsoft.com/office/drawing/2014/main" id="{4DB84A90-6988-A574-9A8D-3D30CE52BC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824368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55FD4-45BF-A12D-F370-D8D6D1A8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092C0E-EEAB-3597-03FA-464FCD40C9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9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42890C-B8C2-2E41-73AD-E5E1F73C0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DNA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9E765F-51CE-DA22-3449-DA492F85B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7259229" cy="4139998"/>
          </a:xfrm>
        </p:spPr>
        <p:txBody>
          <a:bodyPr/>
          <a:lstStyle/>
          <a:p>
            <a:r>
              <a:rPr lang="en-GB" sz="1800"/>
              <a:t>Long molecules, </a:t>
            </a:r>
            <a:r>
              <a:rPr lang="en-GB" sz="1800" b="1"/>
              <a:t>negatively charged </a:t>
            </a:r>
          </a:p>
          <a:p>
            <a:r>
              <a:rPr lang="en-GB" sz="1800" b="1"/>
              <a:t>Divalent ions </a:t>
            </a:r>
            <a:r>
              <a:rPr lang="en-GB" sz="1800"/>
              <a:t>→ bridging agent between mica and DNA</a:t>
            </a:r>
          </a:p>
          <a:p>
            <a:pPr lvl="1">
              <a:lnSpc>
                <a:spcPct val="150000"/>
              </a:lnSpc>
            </a:pPr>
            <a:r>
              <a:rPr lang="en-GB" sz="1800"/>
              <a:t>Mg²⁺,Ca²⁺</a:t>
            </a:r>
            <a:r>
              <a:rPr lang="en-US" sz="1800"/>
              <a:t> </a:t>
            </a:r>
            <a:r>
              <a:rPr lang="en-GB" sz="1800"/>
              <a:t>→ mild binding, relaxed conformation</a:t>
            </a:r>
          </a:p>
          <a:p>
            <a:pPr lvl="1">
              <a:lnSpc>
                <a:spcPct val="150000"/>
              </a:lnSpc>
            </a:pPr>
            <a:r>
              <a:rPr lang="en-US" sz="1800"/>
              <a:t>Ni</a:t>
            </a:r>
            <a:r>
              <a:rPr lang="en-GB" sz="1800"/>
              <a:t>²⁺</a:t>
            </a:r>
            <a:r>
              <a:rPr lang="en-US" sz="1800"/>
              <a:t>, Co</a:t>
            </a:r>
            <a:r>
              <a:rPr lang="en-GB" sz="1800"/>
              <a:t>²⁺</a:t>
            </a:r>
            <a:r>
              <a:rPr lang="en-US" sz="1800"/>
              <a:t> </a:t>
            </a:r>
            <a:r>
              <a:rPr lang="en-GB" sz="1800"/>
              <a:t>→ stronger, DNA deformation</a:t>
            </a:r>
          </a:p>
          <a:p>
            <a:pPr marL="324000" lvl="1" indent="0">
              <a:buNone/>
            </a:pPr>
            <a:endParaRPr lang="en-GB" sz="1800"/>
          </a:p>
          <a:p>
            <a:r>
              <a:rPr lang="en-GB" sz="1800"/>
              <a:t>Introducing postive charge on surface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Silanization</a:t>
            </a:r>
            <a:r>
              <a:rPr lang="en-GB" sz="1800"/>
              <a:t> 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PLL</a:t>
            </a:r>
            <a:r>
              <a:rPr lang="en-GB" sz="1800"/>
              <a:t> → stronger binding, linear stretching possible.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PEG–PLL </a:t>
            </a:r>
            <a:r>
              <a:rPr lang="en-GB" sz="1800"/>
              <a:t>→ reduces unwanted binding of proteins.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6DAAB53-EB50-F84D-B40A-B1F7B0A5DB33}"/>
              </a:ext>
            </a:extLst>
          </p:cNvPr>
          <p:cNvGrpSpPr/>
          <p:nvPr/>
        </p:nvGrpSpPr>
        <p:grpSpPr>
          <a:xfrm>
            <a:off x="7106382" y="256253"/>
            <a:ext cx="4562133" cy="5417901"/>
            <a:chOff x="7137317" y="536706"/>
            <a:chExt cx="4071423" cy="483514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53D5EB6-10D9-955C-CD27-EBE3FD8629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591"/>
            <a:stretch>
              <a:fillRect/>
            </a:stretch>
          </p:blipFill>
          <p:spPr bwMode="auto">
            <a:xfrm>
              <a:off x="7137317" y="555132"/>
              <a:ext cx="2080162" cy="48167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EED61DCF-41E9-FC0C-FE8F-3FA8515EEB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70" t="866" r="-18" b="133"/>
            <a:stretch>
              <a:fillRect/>
            </a:stretch>
          </p:blipFill>
          <p:spPr bwMode="auto">
            <a:xfrm>
              <a:off x="9277349" y="603250"/>
              <a:ext cx="1931391" cy="4768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B96A8FD-0D04-40FC-E3F3-24C5A0F37FA0}"/>
                </a:ext>
              </a:extLst>
            </p:cNvPr>
            <p:cNvSpPr/>
            <p:nvPr/>
          </p:nvSpPr>
          <p:spPr bwMode="auto">
            <a:xfrm>
              <a:off x="7137317" y="555132"/>
              <a:ext cx="338861" cy="4090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DE5D01-DFBC-97A3-07F1-B1687CA7F404}"/>
                </a:ext>
              </a:extLst>
            </p:cNvPr>
            <p:cNvSpPr/>
            <p:nvPr/>
          </p:nvSpPr>
          <p:spPr bwMode="auto">
            <a:xfrm>
              <a:off x="9048048" y="536706"/>
              <a:ext cx="338861" cy="4090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E7375B3-AD22-A381-38FF-13F53D02E2F1}"/>
              </a:ext>
            </a:extLst>
          </p:cNvPr>
          <p:cNvSpPr txBox="1"/>
          <p:nvPr/>
        </p:nvSpPr>
        <p:spPr>
          <a:xfrm>
            <a:off x="666000" y="6194580"/>
            <a:ext cx="65273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900"/>
              <a:t>Akpinar, B., Haynes, P. J., Bell, N. a. W., Brunner, K., Pyne, A. L. B., &amp; Hoogenboom, B. W. (2019). PEGylated surfaces for the study of DNA–protein interactions by atomic force microscopy. </a:t>
            </a:r>
            <a:r>
              <a:rPr lang="en-GB" sz="900" i="1"/>
              <a:t>Nanoscale</a:t>
            </a:r>
            <a:r>
              <a:rPr lang="en-GB" sz="900"/>
              <a:t>, </a:t>
            </a:r>
            <a:r>
              <a:rPr lang="en-GB" sz="900" i="1"/>
              <a:t>11</a:t>
            </a:r>
            <a:r>
              <a:rPr lang="en-GB" sz="900"/>
              <a:t>(42), 20072–20080. https://doi.org/10.1039/c9nr07104k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4760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C608D-6E4F-CDD0-9B4B-9EBA2FD45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DAEC12-AEBC-50F3-6BB6-AEF9B4451B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10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AF517-5119-0238-2E8D-23245E65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6" y="647258"/>
            <a:ext cx="6269261" cy="451576"/>
          </a:xfrm>
        </p:spPr>
        <p:txBody>
          <a:bodyPr/>
          <a:lstStyle/>
          <a:p>
            <a:r>
              <a:rPr lang="en-US"/>
              <a:t>Lipid-based particles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277121-3013-33F7-1430-9C05C92F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764" y="1901370"/>
            <a:ext cx="6930921" cy="3930629"/>
          </a:xfrm>
        </p:spPr>
        <p:txBody>
          <a:bodyPr/>
          <a:lstStyle/>
          <a:p>
            <a:r>
              <a:rPr lang="en-GB" sz="1800"/>
              <a:t>soft, fragile, tip-induced deformation.</a:t>
            </a:r>
          </a:p>
          <a:p>
            <a:endParaRPr lang="en-GB" sz="1800"/>
          </a:p>
          <a:p>
            <a:r>
              <a:rPr lang="en-GB" sz="1800"/>
              <a:t>Direct adsorption on mica/glass, electrostatic bond </a:t>
            </a:r>
          </a:p>
          <a:p>
            <a:r>
              <a:rPr lang="en-GB" sz="1800"/>
              <a:t>Incorporation of </a:t>
            </a:r>
            <a:r>
              <a:rPr lang="en-GB" sz="1800" b="1"/>
              <a:t>phospolipides PEG conjugate </a:t>
            </a:r>
            <a:r>
              <a:rPr lang="en-GB" sz="1800"/>
              <a:t>with -COOH, -NH</a:t>
            </a:r>
            <a:r>
              <a:rPr lang="en-GB" sz="1800" baseline="-25000"/>
              <a:t>2</a:t>
            </a:r>
            <a:r>
              <a:rPr lang="en-GB" sz="1800"/>
              <a:t>, or -OH group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COOH, OH </a:t>
            </a:r>
            <a:r>
              <a:rPr lang="en-GB" sz="1800"/>
              <a:t>→ silanized mica/ glass (APTES) with or without EDC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NH</a:t>
            </a:r>
            <a:r>
              <a:rPr lang="en-GB" sz="1800" b="1" baseline="-25000"/>
              <a:t>2</a:t>
            </a:r>
            <a:r>
              <a:rPr lang="en-GB" sz="1800"/>
              <a:t> →</a:t>
            </a:r>
            <a:r>
              <a:rPr lang="en-GB" sz="1800" baseline="-25000"/>
              <a:t> </a:t>
            </a:r>
            <a:r>
              <a:rPr lang="en-GB" sz="1800"/>
              <a:t>silanized mica/glass (GPTMS) </a:t>
            </a:r>
          </a:p>
          <a:p>
            <a:endParaRPr lang="en-GB" sz="1800"/>
          </a:p>
          <a:p>
            <a:endParaRPr lang="en-GB" sz="1800"/>
          </a:p>
          <a:p>
            <a:endParaRPr lang="en-GB" sz="1800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56B5C2A4-9956-BBEB-27B7-54F7536B3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65" y="5318550"/>
            <a:ext cx="6203388" cy="83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E41FFB-55C9-4CD3-CD69-D34E5F3D0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371" y="647258"/>
            <a:ext cx="4956570" cy="3868756"/>
          </a:xfrm>
          <a:prstGeom prst="rect">
            <a:avLst/>
          </a:prstGeom>
        </p:spPr>
      </p:pic>
      <p:sp>
        <p:nvSpPr>
          <p:cNvPr id="9" name="Text Box 16">
            <a:extLst>
              <a:ext uri="{FF2B5EF4-FFF2-40B4-BE49-F238E27FC236}">
                <a16:creationId xmlns:a16="http://schemas.microsoft.com/office/drawing/2014/main" id="{C5C6D43C-A9F4-4467-7DE1-86FE689CE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7085" y="3967393"/>
            <a:ext cx="2734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dirty="0"/>
              <a:t>Solid lipid particles on glass</a:t>
            </a:r>
            <a:endParaRPr lang="en-US" sz="1400" dirty="0"/>
          </a:p>
        </p:txBody>
      </p:sp>
      <p:sp>
        <p:nvSpPr>
          <p:cNvPr id="10" name="Text Box 16">
            <a:extLst>
              <a:ext uri="{FF2B5EF4-FFF2-40B4-BE49-F238E27FC236}">
                <a16:creationId xmlns:a16="http://schemas.microsoft.com/office/drawing/2014/main" id="{2A4EAE4F-512D-7871-9A99-5B03F2E72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576" y="6153236"/>
            <a:ext cx="3496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dirty="0"/>
              <a:t>DSPE-PEG(2000) Carboxylic Acid</a:t>
            </a:r>
          </a:p>
        </p:txBody>
      </p:sp>
    </p:spTree>
    <p:extLst>
      <p:ext uri="{BB962C8B-B14F-4D97-AF65-F5344CB8AC3E}">
        <p14:creationId xmlns:p14="http://schemas.microsoft.com/office/powerpoint/2010/main" val="873687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5A6C-5869-141F-664B-28C694CAE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3526180-F6A8-CFB5-C9CA-66CFB18C6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92002"/>
            <a:ext cx="6885486" cy="4139998"/>
          </a:xfrm>
        </p:spPr>
        <p:txBody>
          <a:bodyPr/>
          <a:lstStyle/>
          <a:p>
            <a:r>
              <a:rPr lang="en-GB" sz="1800"/>
              <a:t>Negatively charged cell walls → PLL coating works well.</a:t>
            </a:r>
          </a:p>
          <a:p>
            <a:r>
              <a:rPr lang="en-GB" sz="1800"/>
              <a:t>Live vs. fixed choice depends on your experiment: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Live</a:t>
            </a:r>
            <a:r>
              <a:rPr lang="en-GB" sz="1800"/>
              <a:t> </a:t>
            </a:r>
            <a:r>
              <a:rPr lang="en-GB" sz="1800" b="1"/>
              <a:t> </a:t>
            </a:r>
            <a:r>
              <a:rPr lang="en-GB" sz="1800"/>
              <a:t>→  physiology preserved, immobilization can be tricky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Fixed </a:t>
            </a:r>
            <a:r>
              <a:rPr lang="en-GB" sz="1800"/>
              <a:t>→  easier imaging, no drift.</a:t>
            </a:r>
          </a:p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124E0F-AC99-DFFA-7144-D1EC23FA9B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11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D20B5A-6340-C430-5E99-B11572EC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514057" cy="451576"/>
          </a:xfrm>
        </p:spPr>
        <p:txBody>
          <a:bodyPr/>
          <a:lstStyle/>
          <a:p>
            <a:r>
              <a:rPr lang="en-US"/>
              <a:t>Bacteria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5E97100-0B10-DD4B-FF0E-FC296F787E80}"/>
              </a:ext>
            </a:extLst>
          </p:cNvPr>
          <p:cNvGrpSpPr/>
          <p:nvPr/>
        </p:nvGrpSpPr>
        <p:grpSpPr>
          <a:xfrm>
            <a:off x="1016000" y="3429000"/>
            <a:ext cx="5979886" cy="2403000"/>
            <a:chOff x="6458858" y="157501"/>
            <a:chExt cx="5979886" cy="2403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AE5045A-0F0C-8E76-D329-F7A404FDDBD3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28478" t="15166" r="41830" b="57562"/>
            <a:stretch>
              <a:fillRect/>
            </a:stretch>
          </p:blipFill>
          <p:spPr>
            <a:xfrm>
              <a:off x="6458858" y="157501"/>
              <a:ext cx="5979886" cy="2403000"/>
            </a:xfrm>
            <a:prstGeom prst="rect">
              <a:avLst/>
            </a:prstGeom>
          </p:spPr>
        </p:pic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7C582099-2F82-7FAF-0BCD-DA0BAAAB5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5200" y="2130930"/>
              <a:ext cx="273490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sz="1400" dirty="0"/>
                <a:t>Poly-L-lysine on glass, plastic </a:t>
              </a:r>
              <a:endParaRPr lang="en-US" sz="1400" dirty="0"/>
            </a:p>
          </p:txBody>
        </p:sp>
      </p:grpSp>
      <p:pic>
        <p:nvPicPr>
          <p:cNvPr id="17" name="Picture 5">
            <a:extLst>
              <a:ext uri="{FF2B5EF4-FFF2-40B4-BE49-F238E27FC236}">
                <a16:creationId xmlns:a16="http://schemas.microsoft.com/office/drawing/2014/main" id="{3486B002-DFF1-C373-7F05-9633BEA40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3429" y="1567576"/>
            <a:ext cx="3866514" cy="365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95BFCB0-596D-4E0E-5F79-F3B0BF9335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4063492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75E46-2587-A534-97DF-6437D71F2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88BC35-C0EF-92A8-3142-9DB2167933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12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DE3BF4-FF4D-5138-4FD1-C485D9660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514057" cy="451576"/>
          </a:xfrm>
        </p:spPr>
        <p:txBody>
          <a:bodyPr/>
          <a:lstStyle/>
          <a:p>
            <a:r>
              <a:rPr lang="en-US"/>
              <a:t>Eukaryotic cells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44F322-0929-B141-3B48-9A7D4ED19E08}"/>
              </a:ext>
            </a:extLst>
          </p:cNvPr>
          <p:cNvGrpSpPr/>
          <p:nvPr/>
        </p:nvGrpSpPr>
        <p:grpSpPr>
          <a:xfrm>
            <a:off x="2267877" y="2156977"/>
            <a:ext cx="3518171" cy="3518171"/>
            <a:chOff x="0" y="172912"/>
            <a:chExt cx="5829300" cy="58293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5E75F5A-4C0F-753F-6C7D-F45DC4564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769" t="498" r="23231" b="-498"/>
            <a:stretch>
              <a:fillRect/>
            </a:stretch>
          </p:blipFill>
          <p:spPr>
            <a:xfrm>
              <a:off x="0" y="172912"/>
              <a:ext cx="5829300" cy="58293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2EAD9E-5F7D-577C-F590-A0A2E85AB560}"/>
                </a:ext>
              </a:extLst>
            </p:cNvPr>
            <p:cNvSpPr/>
            <p:nvPr/>
          </p:nvSpPr>
          <p:spPr bwMode="auto">
            <a:xfrm rot="16200000">
              <a:off x="4602394" y="4682823"/>
              <a:ext cx="406400" cy="133531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C81DC18-C13D-D3B8-C289-495DAE2D0F87}"/>
              </a:ext>
            </a:extLst>
          </p:cNvPr>
          <p:cNvGrpSpPr/>
          <p:nvPr/>
        </p:nvGrpSpPr>
        <p:grpSpPr>
          <a:xfrm>
            <a:off x="6430620" y="2153890"/>
            <a:ext cx="3518171" cy="3521258"/>
            <a:chOff x="10193867" y="-2070100"/>
            <a:chExt cx="3611599" cy="3614768"/>
          </a:xfrm>
        </p:grpSpPr>
        <p:pic>
          <p:nvPicPr>
            <p:cNvPr id="5" name="Content Placeholder 4">
              <a:extLst>
                <a:ext uri="{FF2B5EF4-FFF2-40B4-BE49-F238E27FC236}">
                  <a16:creationId xmlns:a16="http://schemas.microsoft.com/office/drawing/2014/main" id="{3FEF6F52-DD4D-B511-7556-6310C1F84911}"/>
                </a:ext>
              </a:extLst>
            </p:cNvPr>
            <p:cNvPicPr>
              <a:picLocks noChangeAspect="1"/>
            </p:cNvPicPr>
            <p:nvPr>
              <p:ph idx="1"/>
            </p:nvPr>
          </p:nvPicPr>
          <p:blipFill rotWithShape="1">
            <a:blip r:embed="rId4"/>
            <a:srcRect l="25293" t="304" r="-228" b="-304"/>
            <a:stretch>
              <a:fillRect/>
            </a:stretch>
          </p:blipFill>
          <p:spPr>
            <a:xfrm>
              <a:off x="10193867" y="-2070100"/>
              <a:ext cx="3611599" cy="361476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5D1A84-8113-CC20-0E5A-D4A65EE33CAC}"/>
                </a:ext>
              </a:extLst>
            </p:cNvPr>
            <p:cNvSpPr/>
            <p:nvPr/>
          </p:nvSpPr>
          <p:spPr bwMode="auto">
            <a:xfrm rot="5400000">
              <a:off x="12855488" y="608419"/>
              <a:ext cx="265427" cy="112631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A538211-3BD1-19DA-AFFF-17E7DB210970}"/>
              </a:ext>
            </a:extLst>
          </p:cNvPr>
          <p:cNvSpPr txBox="1">
            <a:spLocks/>
          </p:cNvSpPr>
          <p:nvPr/>
        </p:nvSpPr>
        <p:spPr>
          <a:xfrm>
            <a:off x="720000" y="1465942"/>
            <a:ext cx="10717258" cy="43660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18000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5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72000" indent="0" algn="ctr">
              <a:buNone/>
            </a:pPr>
            <a:r>
              <a:rPr lang="en-GB" sz="1800" b="1" kern="0"/>
              <a:t>Depends on a cell type</a:t>
            </a:r>
            <a:r>
              <a:rPr lang="en-GB" sz="1800" b="1"/>
              <a:t>	 </a:t>
            </a:r>
            <a:endParaRPr lang="en-GB" sz="1800" b="1" kern="0"/>
          </a:p>
          <a:p>
            <a:endParaRPr lang="en-US" sz="1800" b="1" kern="0"/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B9D7E096-0491-2B48-3C2A-5C1F6514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292" y="5685080"/>
            <a:ext cx="34023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b="1" dirty="0"/>
              <a:t>Human embryonic fibroblasts</a:t>
            </a:r>
            <a:endParaRPr lang="en-US" sz="1400" b="1" dirty="0"/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29660672-AB22-FC24-45F7-5BA938D9F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183" y="5685080"/>
            <a:ext cx="2734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b="1"/>
              <a:t>Lymphocytes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4CC5C23C-160D-BF74-72B9-0A792C8A0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2743" y="4888465"/>
            <a:ext cx="8059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400" b="1" dirty="0">
                <a:solidFill>
                  <a:schemeClr val="bg1"/>
                </a:solidFill>
              </a:rPr>
              <a:t>30 µm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AB7792B0-F3E5-18E7-A41B-70737AF21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080" y="4876426"/>
            <a:ext cx="10683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1400" b="1" dirty="0">
                <a:solidFill>
                  <a:schemeClr val="bg1"/>
                </a:solidFill>
              </a:rPr>
              <a:t>30 µm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17862D74-7AEA-7FDF-C00E-FEF3A2FA99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17047791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872C2-2C21-43DD-06C1-A4D1A7FF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795D9A-6CFC-1B07-1032-9028CC9FCB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13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10B6F7-20F4-8B71-D2B2-DB81560F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514057" cy="451576"/>
          </a:xfrm>
        </p:spPr>
        <p:txBody>
          <a:bodyPr/>
          <a:lstStyle/>
          <a:p>
            <a:r>
              <a:rPr lang="en-US"/>
              <a:t>Eukaryotic cells 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3E1CC6C5-0815-9C0F-A8FA-11FC784F6220}"/>
              </a:ext>
            </a:extLst>
          </p:cNvPr>
          <p:cNvSpPr txBox="1">
            <a:spLocks/>
          </p:cNvSpPr>
          <p:nvPr/>
        </p:nvSpPr>
        <p:spPr>
          <a:xfrm>
            <a:off x="720000" y="1692002"/>
            <a:ext cx="7117714" cy="41399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18000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800" kern="0"/>
              <a:t>Depends on a cell type</a:t>
            </a:r>
          </a:p>
          <a:p>
            <a:pPr lvl="1">
              <a:lnSpc>
                <a:spcPct val="150000"/>
              </a:lnSpc>
            </a:pPr>
            <a:r>
              <a:rPr lang="en-GB" sz="1800" b="1" kern="0"/>
              <a:t>Adhesive cell types	</a:t>
            </a:r>
            <a:r>
              <a:rPr lang="en-GB" sz="1800"/>
              <a:t>→ Gelatin or PLL usually works well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Non-adhesive</a:t>
            </a:r>
            <a:r>
              <a:rPr lang="en-GB" sz="1800" b="1" kern="0"/>
              <a:t>	</a:t>
            </a:r>
            <a:r>
              <a:rPr lang="en-GB" sz="1800"/>
              <a:t>→ Extracellular proteins (fibronectin, laminin)</a:t>
            </a:r>
          </a:p>
          <a:p>
            <a:pPr lvl="2">
              <a:lnSpc>
                <a:spcPct val="150000"/>
              </a:lnSpc>
            </a:pPr>
            <a:r>
              <a:rPr lang="en-GB" sz="1800"/>
              <a:t>		→ Molecular glue - Cell-tak </a:t>
            </a:r>
          </a:p>
          <a:p>
            <a:pPr lvl="2">
              <a:lnSpc>
                <a:spcPct val="150000"/>
              </a:lnSpc>
            </a:pPr>
            <a:endParaRPr lang="en-GB" sz="1800"/>
          </a:p>
          <a:p>
            <a:pPr lvl="2">
              <a:lnSpc>
                <a:spcPct val="150000"/>
              </a:lnSpc>
            </a:pPr>
            <a:r>
              <a:rPr lang="en-GB" sz="1800"/>
              <a:t>	 </a:t>
            </a:r>
            <a:endParaRPr lang="en-GB" sz="1800" kern="0"/>
          </a:p>
          <a:p>
            <a:endParaRPr lang="en-US" sz="1800" kern="0"/>
          </a:p>
        </p:txBody>
      </p:sp>
      <p:pic>
        <p:nvPicPr>
          <p:cNvPr id="2156" name="Picture 2155">
            <a:extLst>
              <a:ext uri="{FF2B5EF4-FFF2-40B4-BE49-F238E27FC236}">
                <a16:creationId xmlns:a16="http://schemas.microsoft.com/office/drawing/2014/main" id="{F9F016FC-2F6D-CB73-3262-E4BD5D8D2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372" y="1171576"/>
            <a:ext cx="3917708" cy="4702690"/>
          </a:xfrm>
          <a:prstGeom prst="rect">
            <a:avLst/>
          </a:prstGeom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D2C9BABA-6D5D-6BF9-BFF1-305D12F2C4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3385021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BC853-07A1-DAD0-658F-04FB8C899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7CE59D-4A37-9C16-1006-75B21B3433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14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B3907C-6871-D38B-7174-DAE3BFFE9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514057" cy="451576"/>
          </a:xfrm>
        </p:spPr>
        <p:txBody>
          <a:bodyPr/>
          <a:lstStyle/>
          <a:p>
            <a:r>
              <a:rPr lang="en-US"/>
              <a:t>Eukaryotic cells 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69E8139E-98DF-8B8C-B0F1-26525146352C}"/>
              </a:ext>
            </a:extLst>
          </p:cNvPr>
          <p:cNvSpPr txBox="1">
            <a:spLocks/>
          </p:cNvSpPr>
          <p:nvPr/>
        </p:nvSpPr>
        <p:spPr>
          <a:xfrm>
            <a:off x="720001" y="1692002"/>
            <a:ext cx="6856458" cy="45359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18000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folHlink"/>
              </a:buClr>
              <a:buSzPct val="8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800" kern="0"/>
              <a:t>Depends on a cell type</a:t>
            </a:r>
          </a:p>
          <a:p>
            <a:pPr lvl="1">
              <a:lnSpc>
                <a:spcPct val="150000"/>
              </a:lnSpc>
            </a:pPr>
            <a:r>
              <a:rPr lang="en-GB" sz="1800" b="1" kern="0"/>
              <a:t>Adhesive cell types	</a:t>
            </a:r>
            <a:r>
              <a:rPr lang="en-GB" sz="1800"/>
              <a:t>→ Gelatin or PLL usually works well</a:t>
            </a:r>
          </a:p>
          <a:p>
            <a:pPr lvl="1">
              <a:lnSpc>
                <a:spcPct val="150000"/>
              </a:lnSpc>
            </a:pPr>
            <a:r>
              <a:rPr lang="en-GB" sz="1800" b="1"/>
              <a:t>Non-adhesive</a:t>
            </a:r>
            <a:r>
              <a:rPr lang="en-GB" sz="1800" b="1" kern="0"/>
              <a:t>	</a:t>
            </a:r>
            <a:r>
              <a:rPr lang="en-GB" sz="1800"/>
              <a:t>→ Extracellular proteins (fibronectin, laminin)</a:t>
            </a:r>
          </a:p>
          <a:p>
            <a:pPr lvl="2">
              <a:lnSpc>
                <a:spcPct val="150000"/>
              </a:lnSpc>
            </a:pPr>
            <a:r>
              <a:rPr lang="en-GB" sz="1800"/>
              <a:t>		→ Molecular glue - Cell-tak </a:t>
            </a:r>
          </a:p>
          <a:p>
            <a:pPr lvl="2">
              <a:lnSpc>
                <a:spcPct val="150000"/>
              </a:lnSpc>
            </a:pPr>
            <a:endParaRPr lang="en-GB" sz="1800"/>
          </a:p>
          <a:p>
            <a:r>
              <a:rPr lang="en-GB" sz="1800" kern="0"/>
              <a:t>Live vs. fixed</a:t>
            </a:r>
            <a:endParaRPr lang="en-GB" sz="1800"/>
          </a:p>
          <a:p>
            <a:r>
              <a:rPr lang="en-GB" sz="1800" b="1"/>
              <a:t>Fixed cells - </a:t>
            </a:r>
            <a:r>
              <a:rPr lang="en-GB" sz="1800"/>
              <a:t>long term studies</a:t>
            </a:r>
          </a:p>
          <a:p>
            <a:pPr marL="72000" indent="0">
              <a:buNone/>
            </a:pPr>
            <a:r>
              <a:rPr lang="en-GB" sz="1800"/>
              <a:t>	 → EtOH, acetic acid, paraformaldehyde, glutardialdehyde </a:t>
            </a:r>
          </a:p>
          <a:p>
            <a:r>
              <a:rPr lang="en-GB" sz="1800"/>
              <a:t>Cell wall destruction</a:t>
            </a:r>
            <a:endParaRPr lang="en-GB" sz="1800" kern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A8B7173-8883-2B95-0121-B1F6CDA1D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1885" y="1171576"/>
            <a:ext cx="4508474" cy="378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16">
            <a:extLst>
              <a:ext uri="{FF2B5EF4-FFF2-40B4-BE49-F238E27FC236}">
                <a16:creationId xmlns:a16="http://schemas.microsoft.com/office/drawing/2014/main" id="{8ED0B19C-E1AA-91B8-7CD3-48DD746A5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148" y="4798152"/>
            <a:ext cx="2734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b="1"/>
              <a:t>Fixed cells by PFA</a:t>
            </a:r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548A5960-8863-88AB-F838-F575BEC0CE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1590735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278E2-598D-F381-A48C-A67F7E4F0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CB6FE4-5354-F1BC-4AA0-92002A8E41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15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E9DBEA-0044-5B04-0A1E-2141B8ABF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314" y="720000"/>
            <a:ext cx="5834743" cy="451576"/>
          </a:xfrm>
        </p:spPr>
        <p:txBody>
          <a:bodyPr/>
          <a:lstStyle/>
          <a:p>
            <a:r>
              <a:rPr lang="en-US"/>
              <a:t>Tissues and plant samples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52703D-CDE0-6B1C-5C96-7147BBF66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314" y="2032000"/>
            <a:ext cx="6073886" cy="3802743"/>
          </a:xfrm>
        </p:spPr>
        <p:txBody>
          <a:bodyPr/>
          <a:lstStyle/>
          <a:p>
            <a:r>
              <a:rPr lang="en-US" sz="1800" b="1"/>
              <a:t>20 – 100 µm </a:t>
            </a:r>
            <a:r>
              <a:rPr lang="en-US" sz="1800"/>
              <a:t>sections cuted by cryotome </a:t>
            </a:r>
          </a:p>
          <a:p>
            <a:pPr marL="72000" indent="0">
              <a:buNone/>
            </a:pPr>
            <a:r>
              <a:rPr lang="en-GB" sz="1800"/>
              <a:t>	→ </a:t>
            </a:r>
            <a:r>
              <a:rPr lang="en-US" sz="1800"/>
              <a:t>Silanized or PLL coated glass slides</a:t>
            </a:r>
          </a:p>
          <a:p>
            <a:pPr marL="72000" indent="0">
              <a:buNone/>
            </a:pPr>
            <a:r>
              <a:rPr lang="en-US" sz="1800"/>
              <a:t>	</a:t>
            </a:r>
            <a:r>
              <a:rPr lang="en-GB" sz="1800"/>
              <a:t>→ </a:t>
            </a:r>
            <a:r>
              <a:rPr lang="en-US" sz="1800"/>
              <a:t>Cell-Tak </a:t>
            </a:r>
          </a:p>
          <a:p>
            <a:pPr marL="72000" indent="0">
              <a:buNone/>
            </a:pPr>
            <a:endParaRPr lang="en-US" sz="1800"/>
          </a:p>
          <a:p>
            <a:pPr marL="72000" indent="0">
              <a:buNone/>
            </a:pPr>
            <a:endParaRPr lang="en-US" sz="1800"/>
          </a:p>
          <a:p>
            <a:pPr marL="72000" indent="0">
              <a:buNone/>
            </a:pPr>
            <a:endParaRPr lang="en-US" sz="1800"/>
          </a:p>
          <a:p>
            <a:endParaRPr lang="en-US" sz="1800"/>
          </a:p>
          <a:p>
            <a:pPr marL="72000" indent="0">
              <a:buNone/>
            </a:pPr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pic>
        <p:nvPicPr>
          <p:cNvPr id="6146" name="Picture 2" descr="A close up of a microscope&#10;&#10;AI-generated content may be incorrect.">
            <a:extLst>
              <a:ext uri="{FF2B5EF4-FFF2-40B4-BE49-F238E27FC236}">
                <a16:creationId xmlns:a16="http://schemas.microsoft.com/office/drawing/2014/main" id="{059828D7-4ACE-EF46-35C7-D3B08D4FD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00" y="809902"/>
            <a:ext cx="3722571" cy="277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75032E3F-D592-0A07-E4B6-53D0EB94E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5945" y="3609483"/>
            <a:ext cx="2734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b="1"/>
              <a:t>Fascia sample under AFM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C78483B-D6F2-5E2D-2728-AE1812863D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3991330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DB32A-69E2-5C1C-78A2-46B486DB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81710F-0875-3BEF-EFE5-EA7E163BED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16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7A82AA-443E-4B33-D6A4-6310FAB23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314" y="720000"/>
            <a:ext cx="5834743" cy="451576"/>
          </a:xfrm>
        </p:spPr>
        <p:txBody>
          <a:bodyPr/>
          <a:lstStyle/>
          <a:p>
            <a:r>
              <a:rPr lang="en-US"/>
              <a:t>Tissues and plant samples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8149EC-457C-6AC7-D26D-E03B7AAF2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314" y="2032000"/>
            <a:ext cx="6073886" cy="3802743"/>
          </a:xfrm>
        </p:spPr>
        <p:txBody>
          <a:bodyPr/>
          <a:lstStyle/>
          <a:p>
            <a:r>
              <a:rPr lang="en-US" sz="1800" b="1"/>
              <a:t>20 – 100 µm </a:t>
            </a:r>
            <a:r>
              <a:rPr lang="en-US" sz="1800"/>
              <a:t>sections cuted by cryotome </a:t>
            </a:r>
          </a:p>
          <a:p>
            <a:pPr marL="72000" indent="0">
              <a:buNone/>
            </a:pPr>
            <a:r>
              <a:rPr lang="en-GB" sz="1800"/>
              <a:t>	→ </a:t>
            </a:r>
            <a:r>
              <a:rPr lang="en-US" sz="1800"/>
              <a:t>Silanized or PLL coated glass slides</a:t>
            </a:r>
          </a:p>
          <a:p>
            <a:pPr marL="72000" indent="0">
              <a:buNone/>
            </a:pPr>
            <a:r>
              <a:rPr lang="en-US" sz="1800"/>
              <a:t>	</a:t>
            </a:r>
            <a:r>
              <a:rPr lang="en-GB" sz="1800"/>
              <a:t>→ </a:t>
            </a:r>
            <a:r>
              <a:rPr lang="en-US" sz="1800"/>
              <a:t>Cell-Tak </a:t>
            </a:r>
          </a:p>
          <a:p>
            <a:pPr marL="72000" indent="0">
              <a:buNone/>
            </a:pPr>
            <a:endParaRPr lang="en-US" sz="1800"/>
          </a:p>
          <a:p>
            <a:r>
              <a:rPr lang="en-US" sz="1800"/>
              <a:t>Whole seedlings roots or hypocotyl</a:t>
            </a:r>
          </a:p>
          <a:p>
            <a:pPr marL="72000" indent="0">
              <a:buNone/>
            </a:pPr>
            <a:r>
              <a:rPr lang="en-US" sz="1800"/>
              <a:t>	</a:t>
            </a:r>
            <a:r>
              <a:rPr lang="en-GB" sz="1800"/>
              <a:t>→ B</a:t>
            </a:r>
            <a:r>
              <a:rPr lang="en-US" sz="1800"/>
              <a:t>iocompatible glue (NuSil, Kwik-Sil)</a:t>
            </a:r>
          </a:p>
          <a:p>
            <a:pPr marL="72000" indent="0">
              <a:buNone/>
            </a:pPr>
            <a:r>
              <a:rPr lang="en-US" sz="1800"/>
              <a:t>	</a:t>
            </a:r>
            <a:r>
              <a:rPr lang="en-GB" sz="1800"/>
              <a:t>→ Agarose on glass slide</a:t>
            </a:r>
          </a:p>
          <a:p>
            <a:r>
              <a:rPr lang="en-GB" sz="1800"/>
              <a:t>10% mannitol solution to remove turgor pressure</a:t>
            </a:r>
            <a:endParaRPr lang="en-US" sz="1800"/>
          </a:p>
          <a:p>
            <a:pPr marL="72000" indent="0">
              <a:buNone/>
            </a:pPr>
            <a:endParaRPr lang="en-US" sz="1800"/>
          </a:p>
          <a:p>
            <a:pPr marL="72000" indent="0">
              <a:buNone/>
            </a:pPr>
            <a:endParaRPr lang="en-US" sz="1800"/>
          </a:p>
          <a:p>
            <a:pPr marL="72000" indent="0">
              <a:buNone/>
            </a:pPr>
            <a:endParaRPr lang="en-US" sz="1800"/>
          </a:p>
          <a:p>
            <a:pPr marL="72000" indent="0">
              <a:buNone/>
            </a:pPr>
            <a:endParaRPr lang="en-US" sz="1800"/>
          </a:p>
          <a:p>
            <a:endParaRPr lang="en-US" sz="1800"/>
          </a:p>
          <a:p>
            <a:pPr marL="72000" indent="0">
              <a:buNone/>
            </a:pPr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09E44FA-F278-1D9E-B287-C80086606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00" y="378000"/>
            <a:ext cx="3166853" cy="266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6DD0C56-0B6D-C27A-0304-2A794B46A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00" y="3349178"/>
            <a:ext cx="3185543" cy="203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8A330FE1-613A-043B-565A-F86F131F03BE}"/>
              </a:ext>
            </a:extLst>
          </p:cNvPr>
          <p:cNvSpPr txBox="1"/>
          <p:nvPr/>
        </p:nvSpPr>
        <p:spPr>
          <a:xfrm>
            <a:off x="540000" y="5434936"/>
            <a:ext cx="3591943" cy="37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Hypocotyl and seedling roots under AFM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9ECA67-5FDD-E779-F7B7-4BD9F7B461A7}"/>
              </a:ext>
            </a:extLst>
          </p:cNvPr>
          <p:cNvSpPr txBox="1"/>
          <p:nvPr/>
        </p:nvSpPr>
        <p:spPr>
          <a:xfrm>
            <a:off x="666000" y="6193508"/>
            <a:ext cx="6096000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b="1" dirty="0" err="1"/>
              <a:t>Marçal</a:t>
            </a:r>
            <a:r>
              <a:rPr lang="en-US" sz="900" b="1" dirty="0"/>
              <a:t> </a:t>
            </a:r>
            <a:r>
              <a:rPr lang="en-US" sz="900" b="1" dirty="0" err="1"/>
              <a:t>Gallemí </a:t>
            </a:r>
            <a:r>
              <a:rPr lang="en-US" sz="900" dirty="0"/>
              <a:t>Eva </a:t>
            </a:r>
            <a:r>
              <a:rPr lang="en-US" sz="900" dirty="0" err="1"/>
              <a:t>Benkova </a:t>
            </a:r>
            <a:r>
              <a:rPr lang="en-US" sz="900" dirty="0"/>
              <a:t>Lab &amp; Jan </a:t>
            </a:r>
            <a:r>
              <a:rPr lang="en-US" sz="900" dirty="0" err="1"/>
              <a:t>Hejatko</a:t>
            </a:r>
            <a:r>
              <a:rPr lang="en-US" sz="900" dirty="0"/>
              <a:t> Lab</a:t>
            </a:r>
          </a:p>
        </p:txBody>
      </p:sp>
    </p:spTree>
    <p:extLst>
      <p:ext uri="{BB962C8B-B14F-4D97-AF65-F5344CB8AC3E}">
        <p14:creationId xmlns:p14="http://schemas.microsoft.com/office/powerpoint/2010/main" val="3684411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086B6-8079-78D0-F7AD-AD7ED632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33ED1-12CD-D52E-DED0-D72954B9B9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/>
              <a:pPr/>
              <a:t>17</a:t>
            </a:fld>
            <a:endParaRPr lang="cs-CZ" altLang="cs-CZ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2624C3-78EB-1313-2194-D7AD6939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514057" cy="451576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887435-699F-5477-3C27-0DE04C207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endParaRPr lang="en-GB" sz="1800" b="1"/>
          </a:p>
          <a:p>
            <a:r>
              <a:rPr lang="en-GB" sz="1800" b="1"/>
              <a:t>No one-size-fits-all</a:t>
            </a:r>
            <a:r>
              <a:rPr lang="en-GB" sz="1800"/>
              <a:t> → method choice depends on sample type + research question.</a:t>
            </a:r>
          </a:p>
          <a:p>
            <a:endParaRPr lang="en-GB" sz="1800"/>
          </a:p>
          <a:p>
            <a:endParaRPr lang="en-US" sz="180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872FC3C-354D-0532-36EC-1483784B3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067858"/>
              </p:ext>
            </p:extLst>
          </p:nvPr>
        </p:nvGraphicFramePr>
        <p:xfrm>
          <a:off x="1592062" y="1427636"/>
          <a:ext cx="9240985" cy="373836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028509">
                  <a:extLst>
                    <a:ext uri="{9D8B030D-6E8A-4147-A177-3AD203B41FA5}">
                      <a16:colId xmlns:a16="http://schemas.microsoft.com/office/drawing/2014/main" val="196407082"/>
                    </a:ext>
                  </a:extLst>
                </a:gridCol>
                <a:gridCol w="3275053">
                  <a:extLst>
                    <a:ext uri="{9D8B030D-6E8A-4147-A177-3AD203B41FA5}">
                      <a16:colId xmlns:a16="http://schemas.microsoft.com/office/drawing/2014/main" val="3985494624"/>
                    </a:ext>
                  </a:extLst>
                </a:gridCol>
                <a:gridCol w="3937423">
                  <a:extLst>
                    <a:ext uri="{9D8B030D-6E8A-4147-A177-3AD203B41FA5}">
                      <a16:colId xmlns:a16="http://schemas.microsoft.com/office/drawing/2014/main" val="3487337599"/>
                    </a:ext>
                  </a:extLst>
                </a:gridCol>
              </a:tblGrid>
              <a:tr h="49836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Sample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Immobilization Method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Key Benefit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972939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Protein on surface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Electrostatic binding - silanization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Ease of use, strong bond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30709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Protein on cantilever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Biotin–Streptavidin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Orientation, stability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79546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Viruses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PLL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>
                          <a:effectLst/>
                        </a:rPr>
                        <a:t>Ease of use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638146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DNA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Bivalent ionts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Ease of use, but can be unstable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74565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LNPs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phospholipedes PEG conjugates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Very flexible, strong bond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94277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Bacteria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PLL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Live imaging possible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4806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Live cells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ECM proteins (fibronectin)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Physiological adhesion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725611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Fixed cells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PFA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Standard method, cheap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632905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Tissues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PLL-coated glass slides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Ease of use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980279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Plant samples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Agarose pads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400" u="none" strike="noStrike">
                          <a:effectLst/>
                        </a:rPr>
                        <a:t>Cheap and moderately easy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56899"/>
                  </a:ext>
                </a:extLst>
              </a:tr>
            </a:tbl>
          </a:graphicData>
        </a:graphic>
      </p:graphicFrame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1919F745-28E5-C248-885B-7A200C6B8C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New Immobilization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897114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D05D8-D48F-A76B-DBA9-B3C1EECAA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CB0BD68A-B3A5-8A9E-2804-3815044092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0DE708CC-0C3F-4567-9698-B54C0F35BD31}" type="slidenum">
              <a:rPr lang="cs-CZ" altLang="cs-CZ" noProof="0" smtClean="0"/>
              <a:pPr>
                <a:spcAft>
                  <a:spcPts val="600"/>
                </a:spcAft>
              </a:pPr>
              <a:t>18</a:t>
            </a:fld>
            <a:endParaRPr lang="cs-CZ" altLang="cs-CZ" noProof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A598698-71E1-56F9-0573-CBEAD76A3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>
            <a:normAutofit/>
          </a:bodyPr>
          <a:lstStyle/>
          <a:p>
            <a:r>
              <a:rPr lang="cs-CZ"/>
              <a:t>Thank you for your attention!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C5025E6D-35B6-82BB-F004-48BF1B8DE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Šimon Vrana, Ph.D.</a:t>
            </a:r>
          </a:p>
          <a:p>
            <a:pPr>
              <a:spcAft>
                <a:spcPts val="600"/>
              </a:spcAft>
            </a:pPr>
            <a:endParaRPr lang="cs-CZ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30D4125-FA4C-C197-5B05-8AC447ACB8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/>
              <a:t>Immobilization AF</a:t>
            </a:r>
          </a:p>
        </p:txBody>
      </p:sp>
    </p:spTree>
    <p:extLst>
      <p:ext uri="{BB962C8B-B14F-4D97-AF65-F5344CB8AC3E}">
        <p14:creationId xmlns:p14="http://schemas.microsoft.com/office/powerpoint/2010/main" val="4137321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c3d14f77-9e09-45c4-a5ac-217bf2f91285"/>
  <p:tag name="DATEINSERTED" val="1756899646742"/>
  <p:tag name="BIOJSON" val="{&quot;id&quot;:&quot;74006785-1320-47f9-aea5-bc10393fef8a&quot;,&quot;objects&quot;:{&quot;c3d14f77-9e09-45c4-a5ac-217bf2f91285&quot;:{&quot;id&quot;:&quot;c3d14f77-9e09-45c4-a5ac-217bf2f91285&quot;,&quot;type&quot;:&quot;FIGURE_OBJECT&quot;,&quot;document&quot;:{&quot;type&quot;:&quot;FIGURE&quot;,&quot;canvasType&quot;:&quot;FIGURE&quot;,&quot;units&quot;:&quot;in&quot;,&quot;aspectRatio&quot;:0},&quot;parent&quot;:{&quot;parentId&quot;:&quot;74006785-1320-47f9-aea5-bc10393fef8a&quot;,&quot;type&quot;:&quot;DOCUMENT&quot;,&quot;order&quot;:&quot;5&quot;}},&quot;0b11f3b8-02d1-4787-8e33-67874d267953&quot;:{&quot;id&quot;:&quot;0b11f3b8-02d1-4787-8e33-67874d267953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type&quot;:&quot;FRAME&quot;,&quot;parentId&quot;:&quot;c3d14f77-9e09-45c4-a5ac-217bf2f91285&quot;,&quot;order&quot;:&quot;5&quot;}},&quot;73b82828-59df-4191-95c6-f9d475414f42&quot;:{&quot;type&quot;:&quot;FIGURE_OBJECT&quot;,&quot;id&quot;:&quot;73b82828-59df-4191-95c6-f9d475414f42&quot;,&quot;relativeTransform&quot;:{&quot;translate&quot;:{&quot;x&quot;:-247.4656602693133,&quot;y&quot;:-26.018102277747452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9c8c7a1e-9f96-4beb-b826-5a9467d33e19&quot;,&quot;order&quot;:&quot;05&quot;}},&quot;a93db296-5e84-4803-9d5e-24d4387dd1f9&quot;:{&quot;type&quot;:&quot;FIGURE_OBJECT&quot;,&quot;id&quot;:&quot;a93db296-5e84-4803-9d5e-24d4387dd1f9&quot;,&quot;relativeTransform&quot;:{&quot;translate&quot;:{&quot;x&quot;:-0.09879182709139261,&quot;y&quot;:-0.24041900018171006},&quot;rotate&quot;:0},&quot;opacity&quot;:1,&quot;path&quot;:{&quot;type&quot;:&quot;POLY_LINE&quot;,&quot;points&quot;:[{&quot;x&quot;:-172.84760983476616,&quot;y&quot;:10.669769023178892},{&quot;x&quot;:-172.84760983476616,&quot;y&quot;:5.221376330491779},{&quot;x&quot;:-127.05852172026403,&quot;y&quot;:-10.669769023178892},{&quot;x&quot;:128.4770313484549,&quot;y&quot;:-10.669769023178892},{&quot;x&quot;:172.84760983476616,&quot;y&quot;:4.313310881710442},{&quot;x&quot;:172.84760983476616,&quot;y&quot;:10.669769023178892}],&quot;closed&quot;:true},&quot;pathStyles&quot;:[{&quot;type&quot;:&quot;FILL&quot;,&quot;fillStyle&quot;:&quot;rgba(167,126,105,1)&quot;},{&quot;type&quot;:&quot;STROKE&quot;,&quot;strokeStyle&quot;:&quot;rgba(23,23,23,1)&quot;,&quot;lineWidth&quot;:1.5539041172972148,&quot;lineJoin&quot;:&quot;round&quot;}],&quot;isLocked&quot;:false,&quot;parent&quot;:{&quot;type&quot;:&quot;CHILD&quot;,&quot;parentId&quot;:&quot;73b82828-59df-4191-95c6-f9d475414f42&quot;,&quot;order&quot;:&quot;2&quot;}},&quot;3886ede2-61c0-4445-83f5-40840ca2a625&quot;:{&quot;type&quot;:&quot;FIGURE_OBJECT&quot;,&quot;id&quot;:&quot;3886ede2-61c0-4445-83f5-40840ca2a625&quot;,&quot;relativeTransform&quot;:{&quot;translate&quot;:{&quot;x&quot;:-0.36017095567538393,&quot;y&quot;:7.396496958623871},&quot;rotate&quot;:0},&quot;opacity&quot;:1,&quot;path&quot;:{&quot;type&quot;:&quot;RECT&quot;,&quot;size&quot;:{&quot;x&quot;:346.2176014603805,&quot;y&quot;:6.065393691265071},&quot;cornerRounding&quot;:{&quot;type&quot;:&quot;ARC_LENGTH&quot;,&quot;global&quot;:0}},&quot;pathStyles&quot;:[{&quot;type&quot;:&quot;FILL&quot;,&quot;fillStyle&quot;:&quot;rgba(146,90,68,1)&quot;},{&quot;type&quot;:&quot;STROKE&quot;,&quot;strokeStyle&quot;:&quot;rgba(64, 62, 55, 0.9215686274509803)&quot;,&quot;lineWidth&quot;:1.5539041172972148,&quot;lineJoin&quot;:&quot;round&quot;}],&quot;isLocked&quot;:false,&quot;parent&quot;:{&quot;type&quot;:&quot;CHILD&quot;,&quot;parentId&quot;:&quot;73b82828-59df-4191-95c6-f9d475414f42&quot;,&quot;order&quot;:&quot;5&quot;}},&quot;cafd1468-626e-4ae7-9999-68508772e0db&quot;:{&quot;id&quot;:&quot;cafd1468-626e-4ae7-9999-68508772e0db&quot;,&quot;name&quot;:&quot;obrazek.png&quot;,&quot;type&quot;:&quot;FIGURE_OBJECT&quot;,&quot;relativeTransform&quot;:{&quot;translate&quot;:{&quot;x&quot;:-279.20423152061215,&quot;y&quot;:-605.7883583135381},&quot;rotate&quot;:0,&quot;skewX&quot;:0,&quot;scale&quot;:{&quot;x&quot;:1,&quot;y&quot;:1}},&quot;image&quot;:{&quot;url&quot;:&quot;https://core.services.biorender.com/api/uploads/noredirect/68b01c3706782741d4da8ab9/1756372023620_00ea3e4d-0a0d-4a37-9fe9-8a9e6d2d8670_icon.png&quot;,&quot;isPremium&quot;:false,&quot;isSignedURL&quot;:true,&quot;size&quot;:{&quot;x&quot;:300,&quot;y&quot;:364.7230320699708}},&quot;source&quot;:{&quot;id&quot;:&quot;68b01c3706782741d4da8ab9&quot;,&quot;type&quot;:&quot;UPLOADS&quot;},&quot;isPremium&quot;:false,&quot;parent&quot;:{&quot;type&quot;:&quot;CHILD&quot;,&quot;parentId&quot;:&quot;c3d14f77-9e09-45c4-a5ac-217bf2f91285&quot;,&quot;order&quot;:&quot;9&quot;}},&quot;aa622c75-4bf2-4563-8fb2-8e4c1f266fed&quot;:{&quot;type&quot;:&quot;FIGURE_OBJECT&quot;,&quot;id&quot;:&quot;aa622c75-4bf2-4563-8fb2-8e4c1f266fed&quot;,&quot;relativeTransform&quot;:{&quot;translate&quot;:{&quot;x&quot;:-373.8400482307819,&quot;y&quot;:-45.60515135896975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c8c7a1e-9f96-4beb-b826-5a9467d33e19&quot;,&quot;order&quot;:&quot;1&quot;},&quot;connectorInfo&quot;:{&quot;type&quot;:&quot;LINE&quot;,&quot;offset&quot;:{&quot;x&quot;:0,&quot;y&quot;:0},&quot;bending&quot;:0.1,&quot;customized&quot;:false}},&quot;399116d4-c569-477e-ba96-94df62ba4bdc&quot;:{&quot;id&quot;:&quot;399116d4-c569-477e-ba96-94df62ba4bdc&quot;,&quot;type&quot;:&quot;FIGURE_OBJECT&quot;,&quot;relativeTransform&quot;:{&quot;translate&quot;:{&quot;x&quot;:-366.6759691344745,&quot;y&quot;:-72.64367747676997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c8c7a1e-9f96-4beb-b826-5a9467d33e19&quot;,&quot;order&quot;:&quot;2&quot;}},&quot;60db16c2-4be7-4ed8-a73f-26bb71cbeb1b&quot;:{&quot;type&quot;:&quot;FIGURE_OBJECT&quot;,&quot;id&quot;:&quot;60db16c2-4be7-4ed8-a73f-26bb71cbeb1b&quot;,&quot;relativeTransform&quot;:{&quot;translate&quot;:{&quot;x&quot;:-310.66718329364267,&quot;y&quot;:-45.604322973481544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c8c7a1e-9f96-4beb-b826-5a9467d33e19&quot;,&quot;order&quot;:&quot;25&quot;},&quot;connectorInfo&quot;:{&quot;type&quot;:&quot;LINE&quot;,&quot;offset&quot;:{&quot;x&quot;:0,&quot;y&quot;:0},&quot;bending&quot;:0.1,&quot;customized&quot;:false}},&quot;d020e593-b038-4840-8af8-3d38c516f1e6&quot;:{&quot;id&quot;:&quot;d020e593-b038-4840-8af8-3d38c516f1e6&quot;,&quot;type&quot;:&quot;FIGURE_OBJECT&quot;,&quot;relativeTransform&quot;:{&quot;translate&quot;:{&quot;x&quot;:-303.50310419733523,&quot;y&quot;:-72.6428490912817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c8c7a1e-9f96-4beb-b826-5a9467d33e19&quot;,&quot;order&quot;:&quot;3&quot;}},&quot;41a038e9-4236-4f85-b721-d16c4de6e704&quot;:{&quot;type&quot;:&quot;FIGURE_OBJECT&quot;,&quot;id&quot;:&quot;41a038e9-4236-4f85-b721-d16c4de6e704&quot;,&quot;relativeTransform&quot;:{&quot;translate&quot;:{&quot;x&quot;:-245.67812614825033,&quot;y&quot;:-45.60529551515961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c8c7a1e-9f96-4beb-b826-5a9467d33e19&quot;,&quot;order&quot;:&quot;5&quot;},&quot;connectorInfo&quot;:{&quot;type&quot;:&quot;LINE&quot;,&quot;offset&quot;:{&quot;x&quot;:0,&quot;y&quot;:0},&quot;bending&quot;:0.1,&quot;customized&quot;:false}},&quot;e23bf9a3-3179-442a-bbee-737a7ed550a7&quot;:{&quot;id&quot;:&quot;e23bf9a3-3179-442a-bbee-737a7ed550a7&quot;,&quot;type&quot;:&quot;FIGURE_OBJECT&quot;,&quot;relativeTransform&quot;:{&quot;translate&quot;:{&quot;x&quot;:-238.5140470519429,&quot;y&quot;:-72.64382163295983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c8c7a1e-9f96-4beb-b826-5a9467d33e19&quot;,&quot;order&quot;:&quot;55&quot;}},&quot;0859b583-894d-4b81-909f-5cf2022f3799&quot;:{&quot;type&quot;:&quot;FIGURE_OBJECT&quot;,&quot;id&quot;:&quot;0859b583-894d-4b81-909f-5cf2022f3799&quot;,&quot;relativeTransform&quot;:{&quot;translate&quot;:{&quot;x&quot;:-182.50526121111108,&quot;y&quot;:-45.604467129671406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c8c7a1e-9f96-4beb-b826-5a9467d33e19&quot;,&quot;order&quot;:&quot;6&quot;},&quot;connectorInfo&quot;:{&quot;type&quot;:&quot;LINE&quot;,&quot;offset&quot;:{&quot;x&quot;:0,&quot;y&quot;:0},&quot;bending&quot;:0.1,&quot;customized&quot;:false}},&quot;de726beb-930a-4cbe-afc7-0af616b27229&quot;:{&quot;id&quot;:&quot;de726beb-930a-4cbe-afc7-0af616b27229&quot;,&quot;type&quot;:&quot;FIGURE_OBJECT&quot;,&quot;relativeTransform&quot;:{&quot;translate&quot;:{&quot;x&quot;:-175.34118211480364,&quot;y&quot;:-72.64299324747162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c8c7a1e-9f96-4beb-b826-5a9467d33e19&quot;,&quot;order&quot;:&quot;7&quot;}},&quot;14f7bae5-f928-4264-8f8f-5d1d746144ee&quot;:{&quot;type&quot;:&quot;FIGURE_OBJECT&quot;,&quot;id&quot;:&quot;14f7bae5-f928-4264-8f8f-5d1d746144ee&quot;,&quot;relativeTransform&quot;:{&quot;translate&quot;:{&quot;x&quot;:-119.0385541593227,&quot;y&quot;:-45.60480349411448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c8c7a1e-9f96-4beb-b826-5a9467d33e19&quot;,&quot;order&quot;:&quot;75&quot;},&quot;connectorInfo&quot;:{&quot;type&quot;:&quot;LINE&quot;,&quot;offset&quot;:{&quot;x&quot;:0,&quot;y&quot;:0},&quot;bending&quot;:0.1,&quot;customized&quot;:false}},&quot;fbaf585c-40c3-406d-9466-26b9a198f1b3&quot;:{&quot;id&quot;:&quot;fbaf585c-40c3-406d-9466-26b9a198f1b3&quot;,&quot;type&quot;:&quot;FIGURE_OBJECT&quot;,&quot;relativeTransform&quot;:{&quot;translate&quot;:{&quot;x&quot;:-111.87447506301527,&quot;y&quot;:-72.6433296119146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c8c7a1e-9f96-4beb-b826-5a9467d33e19&quot;,&quot;order&quot;:&quot;8&quot;}},&quot;9c8c7a1e-9f96-4beb-b826-5a9467d33e19&quot;:{&quot;type&quot;:&quot;FIGURE_OBJECT&quot;,&quot;id&quot;:&quot;9c8c7a1e-9f96-4beb-b826-5a9467d33e19&quot;,&quot;parent&quot;:{&quot;type&quot;:&quot;CHILD&quot;,&quot;parentId&quot;:&quot;c3d14f77-9e09-45c4-a5ac-217bf2f91285&quot;,&quot;order&quot;:&quot;999999&quot;},&quot;relativeTransform&quot;:{&quot;translate&quot;:{&quot;x&quot;:-274.285714285714,&quot;y&quot;:250.5965714285717},&quot;rotate&quot;:0,&quot;skewX&quot;:0,&quot;scale&quot;:{&quot;x&quot;:1,&quot;y&quot;:1}}},&quot;1e670813-8e14-4e42-96e2-b598dd75dd66&quot;:{&quot;type&quot;:&quot;FIGURE_OBJECT&quot;,&quot;id&quot;:&quot;1e670813-8e14-4e42-96e2-b598dd75dd66&quot;,&quot;relativeTransform&quot;:{&quot;translate&quot;:{&quot;x&quot;:-247.4656602693133,&quot;y&quot;:-26.018102277747452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3718b67-4674-41c3-ac1e-df2734d43d31&quot;,&quot;order&quot;:&quot;02&quot;}},&quot;dbfa9713-3bec-44eb-a42a-2a1fa4bbe30a&quot;:{&quot;type&quot;:&quot;FIGURE_OBJECT&quot;,&quot;id&quot;:&quot;dbfa9713-3bec-44eb-a42a-2a1fa4bbe30a&quot;,&quot;relativeTransform&quot;:{&quot;translate&quot;:{&quot;x&quot;:-0.09879182709139261,&quot;y&quot;:-0.24041900018171006},&quot;rotate&quot;:0},&quot;opacity&quot;:1,&quot;path&quot;:{&quot;type&quot;:&quot;POLY_LINE&quot;,&quot;points&quot;:[{&quot;x&quot;:-172.84760983476616,&quot;y&quot;:10.669769023178892},{&quot;x&quot;:-172.84760983476616,&quot;y&quot;:5.221376330491779},{&quot;x&quot;:-127.05852172026403,&quot;y&quot;:-10.669769023178892},{&quot;x&quot;:128.4770313484549,&quot;y&quot;:-10.669769023178892},{&quot;x&quot;:172.84760983476616,&quot;y&quot;:4.313310881710442},{&quot;x&quot;:172.84760983476616,&quot;y&quot;:10.669769023178892}],&quot;closed&quot;:true},&quot;pathStyles&quot;:[{&quot;type&quot;:&quot;FILL&quot;,&quot;fillStyle&quot;:&quot;rgba(167,126,105,1)&quot;},{&quot;type&quot;:&quot;STROKE&quot;,&quot;strokeStyle&quot;:&quot;rgba(23,23,23,1)&quot;,&quot;lineWidth&quot;:1.5539041172972148,&quot;lineJoin&quot;:&quot;round&quot;}],&quot;isLocked&quot;:false,&quot;parent&quot;:{&quot;type&quot;:&quot;CHILD&quot;,&quot;parentId&quot;:&quot;1e670813-8e14-4e42-96e2-b598dd75dd66&quot;,&quot;order&quot;:&quot;2&quot;}},&quot;cbf8d197-2f10-448b-9ced-291511b592fd&quot;:{&quot;type&quot;:&quot;FIGURE_OBJECT&quot;,&quot;id&quot;:&quot;cbf8d197-2f10-448b-9ced-291511b592fd&quot;,&quot;relativeTransform&quot;:{&quot;translate&quot;:{&quot;x&quot;:-0.36017095567538393,&quot;y&quot;:7.396496958623871},&quot;rotate&quot;:0},&quot;opacity&quot;:1,&quot;path&quot;:{&quot;type&quot;:&quot;RECT&quot;,&quot;size&quot;:{&quot;x&quot;:346.2176014603805,&quot;y&quot;:6.065393691265071},&quot;cornerRounding&quot;:{&quot;type&quot;:&quot;ARC_LENGTH&quot;,&quot;global&quot;:0}},&quot;pathStyles&quot;:[{&quot;type&quot;:&quot;FILL&quot;,&quot;fillStyle&quot;:&quot;rgba(146,90,68,1)&quot;},{&quot;type&quot;:&quot;STROKE&quot;,&quot;strokeStyle&quot;:&quot;rgba(64, 62, 55, 0.9215686274509803)&quot;,&quot;lineWidth&quot;:1.5539041172972148,&quot;lineJoin&quot;:&quot;round&quot;}],&quot;isLocked&quot;:false,&quot;parent&quot;:{&quot;type&quot;:&quot;CHILD&quot;,&quot;parentId&quot;:&quot;1e670813-8e14-4e42-96e2-b598dd75dd66&quot;,&quot;order&quot;:&quot;5&quot;}},&quot;d30420f2-0282-48c8-9e21-fe399528aa4e&quot;:{&quot;type&quot;:&quot;FIGURE_OBJECT&quot;,&quot;id&quot;:&quot;d30420f2-0282-48c8-9e21-fe399528aa4e&quot;,&quot;relativeTransform&quot;:{&quot;translate&quot;:{&quot;x&quot;:-373.8400482307819,&quot;y&quot;:-45.60515135896975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83718b67-4674-41c3-ac1e-df2734d43d31&quot;,&quot;order&quot;:&quot;05&quot;},&quot;connectorInfo&quot;:{&quot;type&quot;:&quot;LINE&quot;,&quot;offset&quot;:{&quot;x&quot;:0,&quot;y&quot;:0},&quot;bending&quot;:0.1,&quot;customized&quot;:false}},&quot;22a8a0db-92d7-4263-a475-9dfc091ce5a2&quot;:{&quot;id&quot;:&quot;22a8a0db-92d7-4263-a475-9dfc091ce5a2&quot;,&quot;type&quot;:&quot;FIGURE_OBJECT&quot;,&quot;relativeTransform&quot;:{&quot;translate&quot;:{&quot;x&quot;:-367.4573045775479,&quot;y&quot;:-69.51699975371581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1&quot;}},&quot;dcf41e05-d9ea-44cd-9532-44d0296b6603&quot;:{&quot;type&quot;:&quot;FIGURE_OBJECT&quot;,&quot;id&quot;:&quot;dcf41e05-d9ea-44cd-9532-44d0296b6603&quot;,&quot;relativeTransform&quot;:{&quot;translate&quot;:{&quot;x&quot;:-310.66718329364267,&quot;y&quot;:-45.604322973481544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83718b67-4674-41c3-ac1e-df2734d43d31&quot;,&quot;order&quot;:&quot;15&quot;},&quot;connectorInfo&quot;:{&quot;type&quot;:&quot;LINE&quot;,&quot;offset&quot;:{&quot;x&quot;:0,&quot;y&quot;:0},&quot;bending&quot;:0.1,&quot;customized&quot;:false}},&quot;18e1ff48-7249-404b-8e4f-d02f840228b2&quot;:{&quot;id&quot;:&quot;18e1ff48-7249-404b-8e4f-d02f840228b2&quot;,&quot;type&quot;:&quot;FIGURE_OBJECT&quot;,&quot;relativeTransform&quot;:{&quot;translate&quot;:{&quot;x&quot;:-304.28443964040866,&quot;y&quot;:-69.516171368227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2&quot;}},&quot;18952429-a110-4e54-8f4c-94d3d0b68388&quot;:{&quot;type&quot;:&quot;FIGURE_OBJECT&quot;,&quot;id&quot;:&quot;18952429-a110-4e54-8f4c-94d3d0b68388&quot;,&quot;relativeTransform&quot;:{&quot;translate&quot;:{&quot;x&quot;:-245.67812614825033,&quot;y&quot;:-45.60529551515961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83718b67-4674-41c3-ac1e-df2734d43d31&quot;,&quot;order&quot;:&quot;25&quot;},&quot;connectorInfo&quot;:{&quot;type&quot;:&quot;LINE&quot;,&quot;offset&quot;:{&quot;x&quot;:0,&quot;y&quot;:0},&quot;bending&quot;:0.1,&quot;customized&quot;:false}},&quot;f843a81a-b344-4c4d-a1ed-d23b914815e1&quot;:{&quot;id&quot;:&quot;f843a81a-b344-4c4d-a1ed-d23b914815e1&quot;,&quot;type&quot;:&quot;FIGURE_OBJECT&quot;,&quot;relativeTransform&quot;:{&quot;translate&quot;:{&quot;x&quot;:-239.29538249501633,&quot;y&quot;:-68.7358084071043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3&quot;}},&quot;a0d76551-350c-4121-a955-ee4e4e79b4df&quot;:{&quot;type&quot;:&quot;FIGURE_OBJECT&quot;,&quot;id&quot;:&quot;a0d76551-350c-4121-a955-ee4e4e79b4df&quot;,&quot;relativeTransform&quot;:{&quot;translate&quot;:{&quot;x&quot;:-182.50526121111108,&quot;y&quot;:-45.604467129671406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83718b67-4674-41c3-ac1e-df2734d43d31&quot;,&quot;order&quot;:&quot;4&quot;},&quot;connectorInfo&quot;:{&quot;type&quot;:&quot;LINE&quot;,&quot;offset&quot;:{&quot;x&quot;:0,&quot;y&quot;:0},&quot;bending&quot;:0.1,&quot;customized&quot;:false}},&quot;5bf7f74a-cd16-41e2-a5cc-74460873ca60&quot;:{&quot;id&quot;:&quot;5bf7f74a-cd16-41e2-a5cc-74460873ca60&quot;,&quot;type&quot;:&quot;FIGURE_OBJECT&quot;,&quot;relativeTransform&quot;:{&quot;translate&quot;:{&quot;x&quot;:-176.12251755787707,&quot;y&quot;:-68.7349800216161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5&quot;}},&quot;a085d061-e468-4c76-b288-2b1a8c94eef6&quot;:{&quot;type&quot;:&quot;FIGURE_OBJECT&quot;,&quot;id&quot;:&quot;a085d061-e468-4c76-b288-2b1a8c94eef6&quot;,&quot;relativeTransform&quot;:{&quot;translate&quot;:{&quot;x&quot;:-119.0385541593227,&quot;y&quot;:-45.60480349411448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83718b67-4674-41c3-ac1e-df2734d43d31&quot;,&quot;order&quot;:&quot;55&quot;},&quot;connectorInfo&quot;:{&quot;type&quot;:&quot;LINE&quot;,&quot;offset&quot;:{&quot;x&quot;:0,&quot;y&quot;:0},&quot;bending&quot;:0.1,&quot;customized&quot;:false}},&quot;a1aea65b-eecf-4a4c-8933-64f00756441f&quot;:{&quot;id&quot;:&quot;a1aea65b-eecf-4a4c-8933-64f00756441f&quot;,&quot;type&quot;:&quot;FIGURE_OBJECT&quot;,&quot;relativeTransform&quot;:{&quot;translate&quot;:{&quot;x&quot;:-112.6558105060887,&quot;y&quot;:-67.95398088325791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6&quot;}},&quot;320fe3ff-3d62-4155-965c-f88e405613ea&quot;:{&quot;id&quot;:&quot;320fe3ff-3d62-4155-965c-f88e405613ea&quot;,&quot;type&quot;:&quot;FIGURE_OBJECT&quot;,&quot;relativeTransform&quot;:{&quot;translate&quot;:{&quot;x&quot;:-358.17729806914394,&quot;y&quot;:-80.6130583293510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-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65&quot;}},&quot;fe1a5f34-2260-4451-a8e1-85f4aa4d3441&quot;:{&quot;id&quot;:&quot;fe1a5f34-2260-4451-a8e1-85f4aa4d3441&quot;,&quot;type&quot;:&quot;FIGURE_OBJECT&quot;,&quot;relativeTransform&quot;:{&quot;translate&quot;:{&quot;x&quot;:-295.0044331320047,&quot;y&quot;:-80.6122299438628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-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7&quot;}},&quot;b69936e4-025f-47f7-8b38-fbd6eac7183b&quot;:{&quot;id&quot;:&quot;b69936e4-025f-47f7-8b38-fbd6eac7183b&quot;,&quot;type&quot;:&quot;FIGURE_OBJECT&quot;,&quot;relativeTransform&quot;:{&quot;translate&quot;:{&quot;x&quot;:-230.01537598661236,&quot;y&quot;:-79.83186698273961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-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83718b67-4674-41c3-ac1e-df2734d43d31&quot;,&quot;order&quot;:&quot;75&quot;}},&quot;75651d8b-bc5a-4871-9856-625f6d301832&quot;:{&quot;id&quot;:&quot;75651d8b-bc5a-4871-9856-625f6d301832&quot;,&quot;type&quot;:&quot;FIGURE_OBJECT&quot;,&quot;relativeTransform&quot;:{&quot;translate&quot;:{&quot;x&quot;:-166.8425110494731,&quot;y&quot;:-79.83153859725138},&quot;rotate&quot;:0,&quot;skewX&quot;:0,&quot;scale&quot;:{&quot;x&quot;:0.9999999999999999,&quot;y&quot;:0.9999999999999999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-&quot;}],&quot;_lastCaretLocation&quot;:{&quot;lineIndex&quot;:0,&quot;runIndex&quot;:-1,&quot;charIndex&quot;:-1,&quot;endOfLine&quot;:true}},&quot;format&quot;:&quot;BETTER_TEXT&quot;,&quot;size&quot;:{&quot;x&quot;:26.200000762939453,&quot;y&quot;:24.23900000000002},&quot;targetSize&quot;:{&quot;x&quot;:26.200000762939453,&quot;y&quot;:24.23900000000002}},&quot;parent&quot;:{&quot;type&quot;:&quot;CHILD&quot;,&quot;parentId&quot;:&quot;83718b67-4674-41c3-ac1e-df2734d43d31&quot;,&quot;order&quot;:&quot;8&quot;}},&quot;9c48bb7a-4882-4f4f-88e1-5d110e644ab9&quot;:{&quot;id&quot;:&quot;9c48bb7a-4882-4f4f-88e1-5d110e644ab9&quot;,&quot;type&quot;:&quot;FIGURE_OBJECT&quot;,&quot;relativeTransform&quot;:{&quot;translate&quot;:{&quot;x&quot;:-104.15763950048607,&quot;y&quot;:-79.8313749616944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7379134839305,&quot;color&quot;:&quot;black&quot;,&quot;fontWeight&quot;:&quot;bold&quot;,&quot;fontStyle&quot;:&quot;normal&quot;,&quot;decoration&quot;:&quot;none&quot;},&quot;range&quot;:[0,0]}],&quot;text&quot;:&quot;-&quot;}],&quot;_lastCaretLocation&quot;:{&quot;lineIndex&quot;:0,&quot;runIndex&quot;:-1,&quot;charIndex&quot;:-1,&quot;endOfLine&quot;:true}},&quot;format&quot;:&quot;BETTER_TEXT&quot;,&quot;size&quot;:{&quot;x&quot;:26.201000762939458,&quot;y&quot;:24.24},&quot;targetSize&quot;:{&quot;x&quot;:26.201000762939458,&quot;y&quot;:24.24}},&quot;parent&quot;:{&quot;type&quot;:&quot;CHILD&quot;,&quot;parentId&quot;:&quot;83718b67-4674-41c3-ac1e-df2734d43d31&quot;,&quot;order&quot;:&quot;9&quot;}},&quot;83718b67-4674-41c3-ac1e-df2734d43d31&quot;:{&quot;type&quot;:&quot;FIGURE_OBJECT&quot;,&quot;id&quot;:&quot;83718b67-4674-41c3-ac1e-df2734d43d31&quot;,&quot;parent&quot;:{&quot;type&quot;:&quot;CHILD&quot;,&quot;parentId&quot;:&quot;c3d14f77-9e09-45c4-a5ac-217bf2f91285&quot;,&quot;order&quot;:&quot;9999992&quot;},&quot;relativeTransform&quot;:{&quot;translate&quot;:{&quot;x&quot;:215.34132990038552,&quot;y&quot;:250.59663845336524},&quot;rotate&quot;:0,&quot;skewX&quot;:0,&quot;scale&quot;:{&quot;x&quot;:1,&quot;y&quot;:1}}},&quot;91e2a9b1-ce2f-41af-9082-17abb647bea5&quot;:{&quot;type&quot;:&quot;FIGURE_OBJECT&quot;,&quot;id&quot;:&quot;91e2a9b1-ce2f-41af-9082-17abb647bea5&quot;,&quot;relativeTransform&quot;:{&quot;translate&quot;:{&quot;x&quot;:-247.46640286735894,&quot;y&quot;:297.2980728091598},&quot;rotate&quot;:0,&quot;skewX&quot;:0,&quot;scale&quot;:{&quot;x&quot;:1,&quot;y&quot;:1}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97d3e054-056e-4c50-a2db-08023937cbc0&quot;,&quot;order&quot;:&quot;01&quot;}},&quot;d0bcf0df-2791-4964-96c9-2bd2e8daaa26&quot;:{&quot;type&quot;:&quot;FIGURE_OBJECT&quot;,&quot;id&quot;:&quot;d0bcf0df-2791-4964-96c9-2bd2e8daaa26&quot;,&quot;relativeTransform&quot;:{&quot;translate&quot;:{&quot;x&quot;:-0.09879182709139261,&quot;y&quot;:-0.24041900018171006},&quot;rotate&quot;:0},&quot;opacity&quot;:1,&quot;path&quot;:{&quot;type&quot;:&quot;POLY_LINE&quot;,&quot;points&quot;:[{&quot;x&quot;:-172.84760983476616,&quot;y&quot;:10.669769023178892},{&quot;x&quot;:-172.84760983476616,&quot;y&quot;:5.221376330491779},{&quot;x&quot;:-127.05852172026403,&quot;y&quot;:-10.669769023178892},{&quot;x&quot;:128.4770313484549,&quot;y&quot;:-10.669769023178892},{&quot;x&quot;:172.84760983476616,&quot;y&quot;:4.313310881710442},{&quot;x&quot;:172.84760983476616,&quot;y&quot;:10.669769023178892}],&quot;closed&quot;:true},&quot;pathStyles&quot;:[{&quot;type&quot;:&quot;FILL&quot;,&quot;fillStyle&quot;:&quot;rgba(167,126,105,1)&quot;},{&quot;type&quot;:&quot;STROKE&quot;,&quot;strokeStyle&quot;:&quot;rgba(23,23,23,1)&quot;,&quot;lineWidth&quot;:1.5539041172972148,&quot;lineJoin&quot;:&quot;round&quot;}],&quot;isLocked&quot;:false,&quot;parent&quot;:{&quot;type&quot;:&quot;CHILD&quot;,&quot;parentId&quot;:&quot;91e2a9b1-ce2f-41af-9082-17abb647bea5&quot;,&quot;order&quot;:&quot;2&quot;}},&quot;6d314cd6-afc2-418f-a008-4857d4b0d81d&quot;:{&quot;type&quot;:&quot;FIGURE_OBJECT&quot;,&quot;id&quot;:&quot;6d314cd6-afc2-418f-a008-4857d4b0d81d&quot;,&quot;relativeTransform&quot;:{&quot;translate&quot;:{&quot;x&quot;:-0.36017095567538393,&quot;y&quot;:7.396496958623871},&quot;rotate&quot;:0},&quot;opacity&quot;:1,&quot;path&quot;:{&quot;type&quot;:&quot;RECT&quot;,&quot;size&quot;:{&quot;x&quot;:346.2176014603805,&quot;y&quot;:6.065393691265071},&quot;cornerRounding&quot;:{&quot;type&quot;:&quot;ARC_LENGTH&quot;,&quot;global&quot;:0}},&quot;pathStyles&quot;:[{&quot;type&quot;:&quot;FILL&quot;,&quot;fillStyle&quot;:&quot;rgba(146,90,68,1)&quot;},{&quot;type&quot;:&quot;STROKE&quot;,&quot;strokeStyle&quot;:&quot;rgba(64, 62, 55, 0.9215686274509803)&quot;,&quot;lineWidth&quot;:1.5539041172972148,&quot;lineJoin&quot;:&quot;round&quot;}],&quot;isLocked&quot;:false,&quot;parent&quot;:{&quot;type&quot;:&quot;CHILD&quot;,&quot;parentId&quot;:&quot;91e2a9b1-ce2f-41af-9082-17abb647bea5&quot;,&quot;order&quot;:&quot;5&quot;}},&quot;add6c066-8f79-4322-97e2-e846dc886ff6&quot;:{&quot;type&quot;:&quot;FIGURE_OBJECT&quot;,&quot;id&quot;:&quot;add6c066-8f79-4322-97e2-e846dc886ff6&quot;,&quot;relativeTransform&quot;:{&quot;translate&quot;:{&quot;x&quot;:-373.84079082882755,&quot;y&quot;:277.7110237279375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02&quot;},&quot;connectorInfo&quot;:{&quot;type&quot;:&quot;LINE&quot;,&quot;offset&quot;:{&quot;x&quot;:0,&quot;y&quot;:0},&quot;bending&quot;:0.1,&quot;customized&quot;:false}},&quot;774b668f-e1d8-4438-b188-1e2ee70f5d93&quot;:{&quot;id&quot;:&quot;774b668f-e1d8-4438-b188-1e2ee70f5d93&quot;,&quot;type&quot;:&quot;FIGURE_OBJECT&quot;,&quot;relativeTransform&quot;:{&quot;translate&quot;:{&quot;x&quot;:-367.45804717559355,&quot;y&quot;:253.79917533319144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05&quot;}},&quot;210bdb98-1f8a-4a2d-9b64-343077345e1d&quot;:{&quot;type&quot;:&quot;FIGURE_OBJECT&quot;,&quot;id&quot;:&quot;210bdb98-1f8a-4a2d-9b64-343077345e1d&quot;,&quot;relativeTransform&quot;:{&quot;translate&quot;:{&quot;x&quot;:-310.6679258916883,&quot;y&quot;:277.7118521134257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07&quot;},&quot;connectorInfo&quot;:{&quot;type&quot;:&quot;LINE&quot;,&quot;offset&quot;:{&quot;x&quot;:0,&quot;y&quot;:0},&quot;bending&quot;:0.1,&quot;customized&quot;:false}},&quot;3feb61c2-6882-4c95-a5c0-93e07d927793&quot;:{&quot;id&quot;:&quot;3feb61c2-6882-4c95-a5c0-93e07d927793&quot;,&quot;type&quot;:&quot;FIGURE_OBJECT&quot;,&quot;relativeTransform&quot;:{&quot;translate&quot;:{&quot;x&quot;:-304.2851822384543,&quot;y&quot;:253.8000037186796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1&quot;}},&quot;f34dc10e-6c04-41f9-a9ff-d99dcc50ad6e&quot;:{&quot;type&quot;:&quot;FIGURE_OBJECT&quot;,&quot;id&quot;:&quot;f34dc10e-6c04-41f9-a9ff-d99dcc50ad6e&quot;,&quot;relativeTransform&quot;:{&quot;translate&quot;:{&quot;x&quot;:-245.67886874629596,&quot;y&quot;:277.7108795717477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11&quot;},&quot;connectorInfo&quot;:{&quot;type&quot;:&quot;LINE&quot;,&quot;offset&quot;:{&quot;x&quot;:0,&quot;y&quot;:0},&quot;bending&quot;:0.1,&quot;customized&quot;:false}},&quot;d620291a-9e48-499e-83bd-56e0c18dbb5b&quot;:{&quot;type&quot;:&quot;FIGURE_OBJECT&quot;,&quot;id&quot;:&quot;d620291a-9e48-499e-83bd-56e0c18dbb5b&quot;,&quot;relativeTransform&quot;:{&quot;translate&quot;:{&quot;x&quot;:-182.5060038091567,&quot;y&quot;:277.71170795723583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15&quot;},&quot;connectorInfo&quot;:{&quot;type&quot;:&quot;LINE&quot;,&quot;offset&quot;:{&quot;x&quot;:0,&quot;y&quot;:0},&quot;bending&quot;:0.1,&quot;customized&quot;:false}},&quot;ba9a9f01-ef6b-451f-9d30-62c16865d195&quot;:{&quot;id&quot;:&quot;ba9a9f01-ef6b-451f-9d30-62c16865d195&quot;,&quot;type&quot;:&quot;FIGURE_OBJECT&quot;,&quot;relativeTransform&quot;:{&quot;translate&quot;:{&quot;x&quot;:-176.1232601559227,&quot;y&quot;:254.58119506529113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17&quot;}},&quot;8f096149-58d4-41c0-b8d9-950690c4e187&quot;:{&quot;type&quot;:&quot;FIGURE_OBJECT&quot;,&quot;id&quot;:&quot;8f096149-58d4-41c0-b8d9-950690c4e187&quot;,&quot;relativeTransform&quot;:{&quot;translate&quot;:{&quot;x&quot;:-119.03929675736833,&quot;y&quot;:277.7113715927928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2&quot;},&quot;connectorInfo&quot;:{&quot;type&quot;:&quot;LINE&quot;,&quot;offset&quot;:{&quot;x&quot;:0,&quot;y&quot;:0},&quot;bending&quot;:0.1,&quot;customized&quot;:false}},&quot;a85ce811-a4eb-4269-ab3d-91e6f64ce0f1&quot;:{&quot;id&quot;:&quot;a85ce811-a4eb-4269-ab3d-91e6f64ce0f1&quot;,&quot;type&quot;:&quot;FIGURE_OBJECT&quot;,&quot;relativeTransform&quot;:{&quot;translate&quot;:{&quot;x&quot;:-112.65655310413433,&quot;y&quot;:255.3621942036493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21&quot;}},&quot;be736ef6-8447-4124-8a47-cd1be47b930a&quot;:{&quot;type&quot;:&quot;FIGURE_OBJECT&quot;,&quot;id&quot;:&quot;be736ef6-8447-4124-8a47-cd1be47b930a&quot;,&quot;relativeTransform&quot;:{&quot;translate&quot;:{&quot;x&quot;:-359.3709427566004,&quot;y&quot;:230.42406214536402},&quot;rotate&quot;:0.7853981633974484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22&quot;},&quot;connectorInfo&quot;:{&quot;type&quot;:&quot;LINE&quot;,&quot;offset&quot;:{&quot;x&quot;:0,&quot;y&quot;:0},&quot;bending&quot;:0.1,&quot;customized&quot;:false}},&quot;ae79c5c2-7068-4762-b052-afb24ded7266&quot;:{&quot;id&quot;:&quot;ae79c5c2-7068-4762-b052-afb24ded7266&quot;,&quot;type&quot;:&quot;FIGURE_OBJECT&quot;,&quot;relativeTransform&quot;:{&quot;translate&quot;:{&quot;x&quot;:-337.091525598064,&quot;y&quot;:209.8671691345202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Si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25&quot;}},&quot;440e63ed-fa7a-4ec7-b50d-536919410bf3&quot;:{&quot;type&quot;:&quot;FIGURE_OBJECT&quot;,&quot;id&quot;:&quot;440e63ed-fa7a-4ec7-b50d-536919410bf3&quot;,&quot;relativeTransform&quot;:{&quot;translate&quot;:{&quot;x&quot;:-345.9360074009109,&quot;y&quot;:183.94776832912297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27&quot;},&quot;connectorInfo&quot;:{&quot;type&quot;:&quot;LINE&quot;,&quot;offset&quot;:{&quot;x&quot;:0,&quot;y&quot;:0},&quot;bending&quot;:0.1,&quot;customized&quot;:false}},&quot;28be52e7-8bf3-4542-a597-068a5cbe332b&quot;:{&quot;type&quot;:&quot;FIGURE_OBJECT&quot;,&quot;id&quot;:&quot;28be52e7-8bf3-4542-a597-068a5cbe332b&quot;,&quot;relativeTransform&quot;:{&quot;translate&quot;:{&quot;x&quot;:-340.3710269261227,&quot;y&quot;:138.49291508821045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3&quot;},&quot;connectorInfo&quot;:{&quot;type&quot;:&quot;LINE&quot;,&quot;offset&quot;:{&quot;x&quot;:0,&quot;y&quot;:0},&quot;bending&quot;:0.1,&quot;customized&quot;:false}},&quot;1a399d42-c883-4877-b6a3-0aed53021db4&quot;:{&quot;type&quot;:&quot;FIGURE_OBJECT&quot;,&quot;id&quot;:&quot;1a399d42-c883-4877-b6a3-0aed53021db4&quot;,&quot;relativeTransform&quot;:{&quot;translate&quot;:{&quot;x&quot;:-343.1363494121159,&quot;y&quot;:161.17167721146814},&quot;rotate&quot;:0.5817314992389161,&quot;skewX&quot;:2.220446049250316e-16,&quot;scale&quot;:{&quot;x&quot;:0.9999999999999993,&quot;y&quot;:0.9999999999999999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32&quot;},&quot;connectorInfo&quot;:{&quot;type&quot;:&quot;LINE&quot;,&quot;offset&quot;:{&quot;x&quot;:0,&quot;y&quot;:0},&quot;bending&quot;:0.1,&quot;customized&quot;:false}},&quot;d0e75551-193d-4294-ab30-2cb8e67b7251&quot;:{&quot;id&quot;:&quot;d0e75551-193d-4294-ab30-2cb8e67b7251&quot;,&quot;type&quot;:&quot;FIGURE_OBJECT&quot;,&quot;relativeTransform&quot;:{&quot;translate&quot;:{&quot;x&quot;:-337.0924804824418,&quot;y&quot;:118.1231123110751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0]}],&quot;text&quot;:&quot;R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35&quot;}},&quot;7896a882-0a75-4a61-99ee-1d6d7c43e9cc&quot;:{&quot;type&quot;:&quot;FIGURE_OBJECT&quot;,&quot;id&quot;:&quot;7896a882-0a75-4a61-99ee-1d6d7c43e9cc&quot;,&quot;relativeTransform&quot;:{&quot;translate&quot;:{&quot;x&quot;:-316.4009823972812,&quot;y&quot;:209.8669161990107},&quot;rotate&quot;:1.5707963267948966,&quot;skewX&quot;:0,&quot;scale&quot;:{&quot;x&quot;:1,&quot;y&quot;:1}},&quot;opacity&quot;:1,&quot;path&quot;:{&quot;type&quot;:&quot;POLY_LINE&quot;,&quot;points&quot;:[{&quot;x&quot;:0,&quot;y&quot;:13.917374026587794},{&quot;x&quot;:0,&quot;y&quot;:-0.22855015099048615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4&quot;},&quot;connectorInfo&quot;:{&quot;type&quot;:&quot;LINE&quot;,&quot;offset&quot;:{&quot;x&quot;:0,&quot;y&quot;:0},&quot;bending&quot;:0.1,&quot;customized&quot;:true}},&quot;3ee4bf26-596e-4125-8ee2-7ad7e28ed50d&quot;:{&quot;id&quot;:&quot;3ee4bf26-596e-4125-8ee2-7ad7e28ed50d&quot;,&quot;type&quot;:&quot;FIGURE_OBJECT&quot;,&quot;relativeTransform&quot;:{&quot;translate&quot;:{&quot;x&quot;:-287.4507407284051,&quot;y&quot;:211.2434518667289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5&quot;}},&quot;c370c073-4237-4d96-a4d1-bea35b80823b&quot;:{&quot;type&quot;:&quot;FIGURE_OBJECT&quot;,&quot;id&quot;:&quot;c370c073-4237-4d96-a4d1-bea35b80823b&quot;,&quot;relativeTransform&quot;:{&quot;translate&quot;:{&quot;x&quot;:-325.83027729268895,&quot;y&quot;:230.4250561399615},&quot;rotate&quot;:-0.7853981633974481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45&quot;},&quot;connectorInfo&quot;:{&quot;type&quot;:&quot;LINE&quot;,&quot;offset&quot;:{&quot;x&quot;:0,&quot;y&quot;:0},&quot;bending&quot;:0.1,&quot;customized&quot;:false}},&quot;97d3e054-056e-4c50-a2db-08023937cbc0&quot;:{&quot;type&quot;:&quot;FIGURE_OBJECT&quot;,&quot;id&quot;:&quot;97d3e054-056e-4c50-a2db-08023937cbc0&quot;,&quot;parent&quot;:{&quot;type&quot;:&quot;CHILD&quot;,&quot;parentId&quot;:&quot;c3d14f77-9e09-45c4-a5ac-217bf2f91285&quot;,&quot;order&quot;:&quot;9999998&quot;},&quot;relativeTransform&quot;:{&quot;translate&quot;:{&quot;x&quot;:704.9689007434725,&quot;y&quot;:-72.71872216079296},&quot;rotate&quot;:0,&quot;skewX&quot;:0,&quot;scale&quot;:{&quot;x&quot;:1,&quot;y&quot;:1}}},&quot;f983d810-c43c-4b42-a154-43b82e9d46e5&quot;:{&quot;type&quot;:&quot;FIGURE_OBJECT&quot;,&quot;id&quot;:&quot;f983d810-c43c-4b42-a154-43b82e9d46e5&quot;,&quot;relativeTransform&quot;:{&quot;translate&quot;:{&quot;x&quot;:-167.17741031612815,&quot;y&quot;:231.20460342090692},&quot;rotate&quot;:0.7853981633974484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52&quot;},&quot;connectorInfo&quot;:{&quot;type&quot;:&quot;LINE&quot;,&quot;offset&quot;:{&quot;x&quot;:0,&quot;y&quot;:0},&quot;bending&quot;:0.1,&quot;customized&quot;:false}},&quot;5f1cb48f-92f3-4d71-9618-74295c9edecf&quot;:{&quot;id&quot;:&quot;5f1cb48f-92f3-4d71-9618-74295c9edecf&quot;,&quot;type&quot;:&quot;FIGURE_OBJECT&quot;,&quot;relativeTransform&quot;:{&quot;translate&quot;:{&quot;x&quot;:-144.8979931575917,&quot;y&quot;:210.6477104100631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Si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55&quot;}},&quot;073f1f67-1d3a-4236-ba4a-078781abb100&quot;:{&quot;type&quot;:&quot;FIGURE_OBJECT&quot;,&quot;id&quot;:&quot;073f1f67-1d3a-4236-ba4a-078781abb100&quot;,&quot;relativeTransform&quot;:{&quot;translate&quot;:{&quot;x&quot;:-153.74247496043864,&quot;y&quot;:184.72830960466587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6&quot;},&quot;connectorInfo&quot;:{&quot;type&quot;:&quot;LINE&quot;,&quot;offset&quot;:{&quot;x&quot;:0,&quot;y&quot;:0},&quot;bending&quot;:0.1,&quot;customized&quot;:false}},&quot;ad5fe279-3dea-4ace-ada0-880110b2f2f6&quot;:{&quot;type&quot;:&quot;FIGURE_OBJECT&quot;,&quot;id&quot;:&quot;ad5fe279-3dea-4ace-ada0-880110b2f2f6&quot;,&quot;relativeTransform&quot;:{&quot;translate&quot;:{&quot;x&quot;:-148.1774944856504,&quot;y&quot;:139.27345636375335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65&quot;},&quot;connectorInfo&quot;:{&quot;type&quot;:&quot;LINE&quot;,&quot;offset&quot;:{&quot;x&quot;:0,&quot;y&quot;:0},&quot;bending&quot;:0.1,&quot;customized&quot;:false}},&quot;42c5be3f-81ba-4568-b1b4-304111869194&quot;:{&quot;type&quot;:&quot;FIGURE_OBJECT&quot;,&quot;id&quot;:&quot;42c5be3f-81ba-4568-b1b4-304111869194&quot;,&quot;relativeTransform&quot;:{&quot;translate&quot;:{&quot;x&quot;:-150.94281697164365,&quot;y&quot;:161.95221848701104},&quot;rotate&quot;:0.5817314992389161,&quot;skewX&quot;:2.220446049250316e-16,&quot;scale&quot;:{&quot;x&quot;:0.9999999999999993,&quot;y&quot;:0.9999999999999998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7&quot;},&quot;connectorInfo&quot;:{&quot;type&quot;:&quot;LINE&quot;,&quot;offset&quot;:{&quot;x&quot;:0,&quot;y&quot;:0},&quot;bending&quot;:0.1,&quot;customized&quot;:false}},&quot;469433f9-a28a-46e7-b73f-9b523e8fc4eb&quot;:{&quot;id&quot;:&quot;469433f9-a28a-46e7-b73f-9b523e8fc4eb&quot;,&quot;type&quot;:&quot;FIGURE_OBJECT&quot;,&quot;relativeTransform&quot;:{&quot;translate&quot;:{&quot;x&quot;:-144.8989480419695,&quot;y&quot;:118.9036535866180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0]}],&quot;text&quot;:&quot;R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72&quot;}},&quot;697c365f-ec46-40a6-addf-23ed7720e8a6&quot;:{&quot;type&quot;:&quot;FIGURE_OBJECT&quot;,&quot;id&quot;:&quot;697c365f-ec46-40a6-addf-23ed7720e8a6&quot;,&quot;relativeTransform&quot;:{&quot;translate&quot;:{&quot;x&quot;:-124.20744995680894,&quot;y&quot;:210.6474574745536},&quot;rotate&quot;:1.5707963267948966,&quot;skewX&quot;:0,&quot;scale&quot;:{&quot;x&quot;:1,&quot;y&quot;:1}},&quot;opacity&quot;:1,&quot;path&quot;:{&quot;type&quot;:&quot;POLY_LINE&quot;,&quot;points&quot;:[{&quot;x&quot;:0,&quot;y&quot;:13.917374026587794},{&quot;x&quot;:0,&quot;y&quot;:-0.22855015099048615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75&quot;},&quot;connectorInfo&quot;:{&quot;type&quot;:&quot;LINE&quot;,&quot;offset&quot;:{&quot;x&quot;:0,&quot;y&quot;:0},&quot;bending&quot;:0.1,&quot;customized&quot;:true}},&quot;3b30bc31-a2c2-4746-b2e5-0bc4c71cd411&quot;:{&quot;id&quot;:&quot;3b30bc31-a2c2-4746-b2e5-0bc4c71cd411&quot;,&quot;type&quot;:&quot;FIGURE_OBJECT&quot;,&quot;relativeTransform&quot;:{&quot;translate&quot;:{&quot;x&quot;:-95.25720828793283,&quot;y&quot;:212.0239931422718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9&quot;}},&quot;b2b5a322-6127-454e-ac44-4f33e6f35200&quot;:{&quot;type&quot;:&quot;FIGURE_OBJECT&quot;,&quot;id&quot;:&quot;b2b5a322-6127-454e-ac44-4f33e6f35200&quot;,&quot;relativeTransform&quot;:{&quot;translate&quot;:{&quot;x&quot;:-133.63674485221668,&quot;y&quot;:231.2055974155044},&quot;rotate&quot;:-0.7853981633974481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7d3e054-056e-4c50-a2db-08023937cbc0&quot;,&quot;order&quot;:&quot;8&quot;},&quot;connectorInfo&quot;:{&quot;type&quot;:&quot;LINE&quot;,&quot;offset&quot;:{&quot;x&quot;:0,&quot;y&quot;:0},&quot;bending&quot;:0.1,&quot;customized&quot;:false}},&quot;c45a73f7-7acb-4ce8-ba0a-ee395f324253&quot;:{&quot;id&quot;:&quot;c45a73f7-7acb-4ce8-ba0a-ee395f324253&quot;,&quot;type&quot;:&quot;FIGURE_OBJECT&quot;,&quot;relativeTransform&quot;:{&quot;translate&quot;:{&quot;x&quot;:-238.3029792016542,&quot;y&quot;:255.386763849030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97d3e054-056e-4c50-a2db-08023937cbc0&quot;,&quot;order&quot;:&quot;95&quot;}},&quot;26715afa-33dc-44be-a2e4-0ee6aaaef7ca&quot;:{&quot;type&quot;:&quot;FIGURE_OBJECT&quot;,&quot;id&quot;:&quot;26715afa-33dc-44be-a2e4-0ee6aaaef7ca&quot;,&quot;relativeTransform&quot;:{&quot;translate&quot;:{&quot;x&quot;:-279.203558649306,&quot;y&quot;:196.8236925487502},&quot;rotate&quot;:0,&quot;skewX&quot;:0,&quot;scale&quot;:{&quot;x&quot;:1,&quot;y&quot;:1}},&quot;opacity&quot;:1,&quot;path&quot;:{&quot;type&quot;:&quot;POLY_LINE&quot;,&quot;points&quot;:[{&quot;x&quot;:-59.428571428571445,&quot;y&quot;:0},{&quot;x&quot;:-47.54285740852356,&quot;y&quot;:0},{&quot;x&quot;:59.428571428571445,&quot;y&quot;:0}],&quot;closed&quot;:false},&quot;pathStyles&quot;:[{&quot;type&quot;:&quot;FILL&quot;,&quot;fillStyle&quot;:&quot;rgba(0,0,0,0)&quot;},{&quot;type&quot;:&quot;STROKE&quot;,&quot;strokeStyle&quot;:{&quot;units&quot;:&quot;PATH_LENGTH&quot;,&quot;stops&quot;:{&quot;0&quot;:&quot;#23232300&quot;,&quot;1&quot;:&quot;#232323&quot;,&quot;0.45&quot;:&quot;#232323&quot;}},&quot;lineWidth&quot;:2,&quot;lineJoin&quot;:&quot;round&quot;}]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c3d14f77-9e09-45c4-a5ac-217bf2f91285&quot;,&quot;order&quot;:&quot;9999999&quot;},&quot;connectorInfo&quot;:{&quot;type&quot;:&quot;LINE&quot;,&quot;offset&quot;:{&quot;x&quot;:0,&quot;y&quot;:0},&quot;bending&quot;:0.1,&quot;customized&quot;:true}},&quot;70d027de-24a2-4760-85c3-34e369ec8df0&quot;:{&quot;type&quot;:&quot;FIGURE_OBJECT&quot;,&quot;id&quot;:&quot;70d027de-24a2-4760-85c3-34e369ec8df0&quot;,&quot;relativeTransform&quot;:{&quot;translate&quot;:{&quot;x&quot;:212.3294200187014,&quot;y&quot;:196.8240913961737},&quot;rotate&quot;:0,&quot;skewX&quot;:0,&quot;scale&quot;:{&quot;x&quot;:1,&quot;y&quot;:1}},&quot;opacity&quot;:1,&quot;path&quot;:{&quot;type&quot;:&quot;POLY_LINE&quot;,&quot;points&quot;:[{&quot;x&quot;:-59.428571428571445,&quot;y&quot;:0},{&quot;x&quot;:-47.54285740852356,&quot;y&quot;:0},{&quot;x&quot;:59.428571428571445,&quot;y&quot;:0}],&quot;closed&quot;:false},&quot;pathStyles&quot;:[{&quot;type&quot;:&quot;FILL&quot;,&quot;fillStyle&quot;:&quot;rgba(0,0,0,0)&quot;},{&quot;type&quot;:&quot;STROKE&quot;,&quot;strokeStyle&quot;:{&quot;units&quot;:&quot;PATH_LENGTH&quot;,&quot;stops&quot;:{&quot;0&quot;:&quot;#23232300&quot;,&quot;1&quot;:&quot;#232323&quot;,&quot;0.45&quot;:&quot;#232323&quot;}},&quot;lineWidth&quot;:2,&quot;lineJoin&quot;:&quot;round&quot;}]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c3d14f77-9e09-45c4-a5ac-217bf2f91285&quot;,&quot;order&quot;:&quot;99999995&quot;},&quot;connectorInfo&quot;:{&quot;type&quot;:&quot;LINE&quot;,&quot;offset&quot;:{&quot;x&quot;:0,&quot;y&quot;:0},&quot;bending&quot;:0.1,&quot;customized&quot;:true}},&quot;da283537-1cad-4a69-aa74-3794764d028a&quot;:{&quot;id&quot;:&quot;da283537-1cad-4a69-aa74-3794764d028a&quot;,&quot;type&quot;:&quot;FIGURE_OBJECT&quot;,&quot;relativeTransform&quot;:{&quot;translate&quot;:{&quot;x&quot;:-279.1483014993101,&quot;y&quot;:209.94387405472312},&quot;rotate&quot;:0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normal&quot;,&quot;fontStyle&quot;:&quot;normal&quot;,&quot;decoration&quot;:&quot;none&quot;},&quot;range&quot;:[0,3]}],&quot;text&quot;:&quot;cat.&quot;}],&quot;_lastCaretLocation&quot;:{&quot;lineIndex&quot;:0,&quot;runIndex&quot;:-1,&quot;charIndex&quot;:-1,&quot;endOfLine&quot;:true}},&quot;format&quot;:&quot;BETTER_TEXT&quot;,&quot;size&quot;:{&quot;x&quot;:31.066667556762695,&quot;y&quot;:24.24},&quot;targetSize&quot;:{&quot;x&quot;:31.066667556762695,&quot;y&quot;:24.24}},&quot;parent&quot;:{&quot;type&quot;:&quot;CHILD&quot;,&quot;parentId&quot;:&quot;c3d14f77-9e09-45c4-a5ac-217bf2f91285&quot;,&quot;order&quot;:&quot;99999997&quot;}},&quot;55221166-95ec-4737-a8d6-7e28517972d0&quot;:{&quot;id&quot;:&quot;55221166-95ec-4737-a8d6-7e28517972d0&quot;,&quot;type&quot;:&quot;FIGURE_OBJECT&quot;,&quot;relativeTransform&quot;:{&quot;translate&quot;:{&quot;x&quot;:220.42525550274735,&quot;y&quot;:11.28361935325902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normal&quot;,&quot;fontStyle&quot;:&quot;normal&quot;,&quot;decoration&quot;:&quot;none&quot;},&quot;range&quot;:[0,22]}],&quot;text&quot;:&quot;R-propyltrimethoxysilan&quot;}],&quot;_lastCaretLocation&quot;:{&quot;lineIndex&quot;:0,&quot;runIndex&quot;:-1,&quot;charIndex&quot;:-1,&quot;endOfLine&quot;:true}},&quot;format&quot;:&quot;BETTER_TEXT&quot;,&quot;size&quot;:{&quot;x&quot;:209.43098938465113,&quot;y&quot;:44},&quot;targetSize&quot;:{&quot;x&quot;:209.43098938465113,&quot;y&quot;:44}},&quot;parent&quot;:{&quot;type&quot;:&quot;CHILD&quot;,&quot;parentId&quot;:&quot;c3d14f77-9e09-45c4-a5ac-217bf2f91285&quot;,&quot;order&quot;:&quot;99999998&quot;}},&quot;7b95608f-6a01-4af7-aac3-d6488aab5c3a&quot;:{&quot;id&quot;:&quot;7b95608f-6a01-4af7-aac3-d6488aab5c3a&quot;,&quot;type&quot;:&quot;FIGURE_OBJECT&quot;,&quot;relativeTransform&quot;:{&quot;translate&quot;:{&quot;x&quot;:236.32685336915733,&quot;y&quot;:24.74121489917917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74ff9f13-b446-4642-8b11-58f2db251b30&quot;,&quot;order&quot;:&quot;02&quot;}},&quot;ecb3b4a8-e5e2-47b9-b18c-9bdc25dc0eb2&quot;:{&quot;id&quot;:&quot;ecb3b4a8-e5e2-47b9-b18c-9bdc25dc0eb2&quot;,&quot;type&quot;:&quot;FIGURE_OBJECT&quot;,&quot;relativeTransform&quot;:{&quot;translate&quot;:{&quot;x&quot;:202.6917212665153,&quot;y&quot;:23.90539495270084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Si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74ff9f13-b446-4642-8b11-58f2db251b30&quot;,&quot;order&quot;:&quot;05&quot;}},&quot;f8b3f0b8-680a-4793-996b-7e5191dd14df&quot;:{&quot;type&quot;:&quot;FIGURE_OBJECT&quot;,&quot;id&quot;:&quot;f8b3f0b8-680a-4793-996b-7e5191dd14df&quot;,&quot;relativeTransform&quot;:{&quot;translate&quot;:{&quot;x&quot;:193.84723946366836,&quot;y&quot;:-2.014005852696478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1&quot;},&quot;connectorInfo&quot;:{&quot;type&quot;:&quot;LINE&quot;,&quot;offset&quot;:{&quot;x&quot;:0,&quot;y&quot;:0},&quot;bending&quot;:0.1,&quot;customized&quot;:false}},&quot;39c3cfab-40e5-4673-8281-6209ebd72ee7&quot;:{&quot;type&quot;:&quot;FIGURE_OBJECT&quot;,&quot;id&quot;:&quot;39c3cfab-40e5-4673-8281-6209ebd72ee7&quot;,&quot;relativeTransform&quot;:{&quot;translate&quot;:{&quot;x&quot;:199.4122199384566,&quot;y&quot;:-47.46885909360899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15&quot;},&quot;connectorInfo&quot;:{&quot;type&quot;:&quot;LINE&quot;,&quot;offset&quot;:{&quot;x&quot;:0,&quot;y&quot;:0},&quot;bending&quot;:0.1,&quot;customized&quot;:false}},&quot;efbe4acd-09cb-428f-a6bc-5a171db5fefa&quot;:{&quot;type&quot;:&quot;FIGURE_OBJECT&quot;,&quot;id&quot;:&quot;efbe4acd-09cb-428f-a6bc-5a171db5fefa&quot;,&quot;relativeTransform&quot;:{&quot;translate&quot;:{&quot;x&quot;:196.64689745246335,&quot;y&quot;:-24.790096970351307},&quot;rotate&quot;:0.5817314992389161,&quot;skewX&quot;:2.220446049250316e-16,&quot;scale&quot;:{&quot;x&quot;:0.9999999999999993,&quot;y&quot;:0.9999999999999998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2&quot;},&quot;connectorInfo&quot;:{&quot;type&quot;:&quot;LINE&quot;,&quot;offset&quot;:{&quot;x&quot;:0,&quot;y&quot;:0},&quot;bending&quot;:0.1,&quot;customized&quot;:false}},&quot;606bbdb4-3d5e-4a9d-a74b-7c0673dec289&quot;:{&quot;id&quot;:&quot;606bbdb4-3d5e-4a9d-a74b-7c0673dec289&quot;,&quot;type&quot;:&quot;FIGURE_OBJECT&quot;,&quot;relativeTransform&quot;:{&quot;translate&quot;:{&quot;x&quot;:202.6907663821375,&quot;y&quot;:-67.83866187074429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0]}],&quot;text&quot;:&quot;R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74ff9f13-b446-4642-8b11-58f2db251b30&quot;,&quot;order&quot;:&quot;25&quot;}},&quot;a6898b8a-505b-4aab-b6dd-afc5c5d6f487&quot;:{&quot;id&quot;:&quot;a6898b8a-505b-4aab-b6dd-afc5c5d6f487&quot;,&quot;type&quot;:&quot;FIGURE_OBJECT&quot;,&quot;relativeTransform&quot;:{&quot;translate&quot;:{&quot;x&quot;:262.0653085047311,&quot;y&quot;:4.403592880004389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,{&quot;style&quot;:{&quot;fontFamily&quot;:&quot;Roboto&quot;,&quot;fontSize&quot;:18.666666666666664,&quot;color&quot;:&quot;#000000&quot;,&quot;fontWeight&quot;:&quot;bold&quot;,&quot;fontStyle&quot;:&quot;normal&quot;,&quot;decoration&quot;:&quot;none&quot;,&quot;script&quot;:&quot;sub&quot;},&quot;range&quot;:[2,2]}],&quot;text&quot;:&quot;CH3&quot;}],&quot;_lastCaretLocation&quot;:{&quot;lineIndex&quot;:0,&quot;runIndex&quot;:1,&quot;charIndex&quot;:2}},&quot;format&quot;:&quot;BETTER_TEXT&quot;,&quot;size&quot;:{&quot;x&quot;:36.266666412353516,&quot;y&quot;:24.24},&quot;targetSize&quot;:{&quot;x&quot;:26.200000762939453,&quot;y&quot;:24.24}},&quot;parent&quot;:{&quot;type&quot;:&quot;CHILD&quot;,&quot;parentId&quot;:&quot;74ff9f13-b446-4642-8b11-58f2db251b30&quot;,&quot;order&quot;:&quot;3&quot;}},&quot;d5df7a62-c5c1-4a9e-bee7-d91d77271c2e&quot;:{&quot;type&quot;:&quot;FIGURE_OBJECT&quot;,&quot;id&quot;:&quot;d5df7a62-c5c1-4a9e-bee7-d91d77271c2e&quot;,&quot;relativeTransform&quot;:{&quot;translate&quot;:{&quot;x&quot;:179.20847018640427,&quot;y&quot;:23.905099599228222},&quot;rotate&quot;:1.5707963267948966,&quot;skewX&quot;:0,&quot;scale&quot;:{&quot;x&quot;:1,&quot;y&quot;:1}},&quot;opacity&quot;:1,&quot;path&quot;:{&quot;type&quot;:&quot;POLY_LINE&quot;,&quot;points&quot;:[{&quot;x&quot;:-4.2904348832266474e-32,&quot;y&quot;:5.379486751368821},{&quot;x&quot;:7.04572240785508e-34,&quot;y&quot;:-0.08834155832327685},{&quot;x&quot;:4.2904348832266474e-32,&quot;y&quot;:-5.379486751368821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4&quot;},&quot;connectorInfo&quot;:{&quot;type&quot;:&quot;LINE&quot;,&quot;offset&quot;:{&quot;x&quot;:0,&quot;y&quot;:0},&quot;bending&quot;:0.1,&quot;customized&quot;:true}},&quot;cb42d2ab-71b3-4d0b-8f9c-881c91d045f6&quot;:{&quot;type&quot;:&quot;FIGURE_OBJECT&quot;,&quot;id&quot;:&quot;cb42d2ab-71b3-4d0b-8f9c-881c91d045f6&quot;,&quot;relativeTransform&quot;:{&quot;translate&quot;:{&quot;x&quot;:215.72970946710495,&quot;y&quot;:23.905109050617536},&quot;rotate&quot;:1.5707963267948966,&quot;skewX&quot;:0,&quot;scale&quot;:{&quot;x&quot;:1,&quot;y&quot;:1}},&quot;opacity&quot;:1,&quot;path&quot;:{&quot;type&quot;:&quot;POLY_LINE&quot;,&quot;points&quot;:[{&quot;x&quot;:-4.2904348832266474e-32,&quot;y&quot;:5.379486751368821},{&quot;x&quot;:7.04572240785508e-34,&quot;y&quot;:-0.08834155832327685},{&quot;x&quot;:4.2904348832266474e-32,&quot;y&quot;:-5.379486751368821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5&quot;},&quot;connectorInfo&quot;:{&quot;type&quot;:&quot;LINE&quot;,&quot;offset&quot;:{&quot;x&quot;:0,&quot;y&quot;:0},&quot;bending&quot;:0.1,&quot;customized&quot;:true}},&quot;a397e9eb-fca7-4cc6-8014-578a995173a7&quot;:{&quot;type&quot;:&quot;FIGURE_OBJECT&quot;,&quot;id&quot;:&quot;a397e9eb-fca7-4cc6-8014-578a995173a7&quot;,&quot;relativeTransform&quot;:{&quot;translate&quot;:{&quot;x&quot;:196.99836637531757,&quot;y&quot;:38.32531568012328},&quot;rotate&quot;:3.141592653589793,&quot;skewX&quot;:0,&quot;scale&quot;:{&quot;x&quot;:1,&quot;y&quot;:1}},&quot;opacity&quot;:1,&quot;path&quot;:{&quot;type&quot;:&quot;POLY_LINE&quot;,&quot;points&quot;:[{&quot;x&quot;:-4.2904348832266474e-32,&quot;y&quot;:5.379486751368821},{&quot;x&quot;:7.04572240785508e-34,&quot;y&quot;:-0.08834155832327685},{&quot;x&quot;:4.2904348832266474e-32,&quot;y&quot;:-5.379486751368821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52&quot;},&quot;connectorInfo&quot;:{&quot;type&quot;:&quot;LINE&quot;,&quot;offset&quot;:{&quot;x&quot;:0,&quot;y&quot;:0},&quot;bending&quot;:0.1,&quot;customized&quot;:true}},&quot;3c96f070-4b37-4e13-9aaa-35787cc48f0f&quot;:{&quot;id&quot;:&quot;3c96f070-4b37-4e13-9aaa-35787cc48f0f&quot;,&quot;type&quot;:&quot;FIGURE_OBJECT&quot;,&quot;relativeTransform&quot;:{&quot;translate&quot;:{&quot;x&quot;:203.50610164582042,&quot;y&quot;:54.63214473195501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74ff9f13-b446-4642-8b11-58f2db251b30&quot;,&quot;order&quot;:&quot;55&quot;}},&quot;95c542f1-11c5-4578-8827-1455e6f4a338&quot;:{&quot;id&quot;:&quot;95c542f1-11c5-4578-8827-1455e6f4a338&quot;,&quot;type&quot;:&quot;FIGURE_OBJECT&quot;,&quot;relativeTransform&quot;:{&quot;translate&quot;:{&quot;x&quot;:172.61919032289228,&quot;y&quot;:25.67907380943563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74ff9f13-b446-4642-8b11-58f2db251b30&quot;,&quot;order&quot;:&quot;6&quot;}},&quot;1ccc65b6-0c59-4365-9811-e5615706bdbc&quot;:{&quot;type&quot;:&quot;FIGURE_OBJECT&quot;,&quot;id&quot;:&quot;1ccc65b6-0c59-4365-9811-e5615706bdbc&quot;,&quot;relativeTransform&quot;:{&quot;translate&quot;:{&quot;x&quot;:155.50439463642303,&quot;y&quot;:35.56267708529285},&quot;rotate&quot;:0.7853981633974483,&quot;skewX&quot;:0,&quot;scale&quot;:{&quot;x&quot;:1,&quot;y&quot;:1}},&quot;opacity&quot;:1,&quot;path&quot;:{&quot;type&quot;:&quot;POLY_LINE&quot;,&quot;points&quot;:[{&quot;x&quot;:-4.2904348832266474e-32,&quot;y&quot;:5.379486751368821},{&quot;x&quot;:7.04572240785508e-34,&quot;y&quot;:-0.08834155832327685},{&quot;x&quot;:4.2904348832266474e-32,&quot;y&quot;:-5.379486751368821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65&quot;},&quot;connectorInfo&quot;:{&quot;type&quot;:&quot;LINE&quot;,&quot;offset&quot;:{&quot;x&quot;:0,&quot;y&quot;:0},&quot;bending&quot;:0.1,&quot;customized&quot;:true}},&quot;3bdeded6-8451-45a1-b38d-a5d99d19268f&quot;:{&quot;type&quot;:&quot;FIGURE_OBJECT&quot;,&quot;id&quot;:&quot;3bdeded6-8451-45a1-b38d-a5d99d19268f&quot;,&quot;relativeTransform&quot;:{&quot;translate&quot;:{&quot;x&quot;:238.714066937612,&quot;y&quot;:11.306075706623318},&quot;rotate&quot;:0.7853981633974483,&quot;skewX&quot;:0,&quot;scale&quot;:{&quot;x&quot;:1,&quot;y&quot;:1}},&quot;opacity&quot;:1,&quot;path&quot;:{&quot;type&quot;:&quot;POLY_LINE&quot;,&quot;points&quot;:[{&quot;x&quot;:-4.2904348832266474e-32,&quot;y&quot;:5.379486751368821},{&quot;x&quot;:7.04572240785508e-34,&quot;y&quot;:-0.08834155832327685},{&quot;x&quot;:4.2904348832266474e-32,&quot;y&quot;:-5.379486751368821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7&quot;},&quot;connectorInfo&quot;:{&quot;type&quot;:&quot;LINE&quot;,&quot;offset&quot;:{&quot;x&quot;:0,&quot;y&quot;:0},&quot;bending&quot;:0.1,&quot;customized&quot;:true}},&quot;c8d04cdf-7278-48b4-918c-b0dc5ca1f6fb&quot;:{&quot;type&quot;:&quot;FIGURE_OBJECT&quot;,&quot;id&quot;:&quot;c8d04cdf-7278-48b4-918c-b0dc5ca1f6fb&quot;,&quot;relativeTransform&quot;:{&quot;translate&quot;:{&quot;x&quot;:207.77262053107177,&quot;y&quot;:63.79602943200402},&quot;rotate&quot;:2.356194490192346,&quot;skewX&quot;:0,&quot;scale&quot;:{&quot;x&quot;:1,&quot;y&quot;:1}},&quot;opacity&quot;:1,&quot;path&quot;:{&quot;type&quot;:&quot;POLY_LINE&quot;,&quot;points&quot;:[{&quot;x&quot;:-4.2904348832266474e-32,&quot;y&quot;:5.379486751368821},{&quot;x&quot;:7.04572240785508e-34,&quot;y&quot;:-0.08834155832327685},{&quot;x&quot;:4.2904348832266474e-32,&quot;y&quot;:-5.379486751368821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4ff9f13-b446-4642-8b11-58f2db251b30&quot;,&quot;order&quot;:&quot;75&quot;},&quot;connectorInfo&quot;:{&quot;type&quot;:&quot;LINE&quot;,&quot;offset&quot;:{&quot;x&quot;:0,&quot;y&quot;:0},&quot;bending&quot;:0.1,&quot;customized&quot;:true}},&quot;0fadf654-7259-483d-a77d-5d941d25c060&quot;:{&quot;id&quot;:&quot;0fadf654-7259-483d-a77d-5d941d25c060&quot;,&quot;type&quot;:&quot;FIGURE_OBJECT&quot;,&quot;relativeTransform&quot;:{&quot;translate&quot;:{&quot;x&quot;:231.12450512401773,&quot;y&quot;:72.97133072095554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,{&quot;style&quot;:{&quot;fontFamily&quot;:&quot;Roboto&quot;,&quot;fontSize&quot;:18.666666666666664,&quot;color&quot;:&quot;#000000&quot;,&quot;fontWeight&quot;:&quot;bold&quot;,&quot;fontStyle&quot;:&quot;normal&quot;,&quot;decoration&quot;:&quot;none&quot;,&quot;script&quot;:&quot;sub&quot;},&quot;range&quot;:[2,2]}],&quot;text&quot;:&quot;CH3&quot;}],&quot;_lastCaretLocation&quot;:{&quot;lineIndex&quot;:0,&quot;runIndex&quot;:1,&quot;charIndex&quot;:2}},&quot;format&quot;:&quot;BETTER_TEXT&quot;,&quot;size&quot;:{&quot;x&quot;:36.266666412353516,&quot;y&quot;:24.24},&quot;targetSize&quot;:{&quot;x&quot;:26.200000762939453,&quot;y&quot;:24.24}},&quot;parent&quot;:{&quot;type&quot;:&quot;CHILD&quot;,&quot;parentId&quot;:&quot;74ff9f13-b446-4642-8b11-58f2db251b30&quot;,&quot;order&quot;:&quot;8&quot;}},&quot;444082f5-3cd9-462f-8ffb-33f78b0b7f0a&quot;:{&quot;id&quot;:&quot;444082f5-3cd9-462f-8ffb-33f78b0b7f0a&quot;,&quot;type&quot;:&quot;FIGURE_OBJECT&quot;,&quot;relativeTransform&quot;:{&quot;translate&quot;:{&quot;x&quot;:161.28452287857021,&quot;y&quot;:49.91935848572711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,{&quot;style&quot;:{&quot;fontFamily&quot;:&quot;Roboto&quot;,&quot;fontSize&quot;:18.666666666666664,&quot;color&quot;:&quot;#000000&quot;,&quot;fontWeight&quot;:&quot;bold&quot;,&quot;fontStyle&quot;:&quot;normal&quot;,&quot;decoration&quot;:&quot;none&quot;,&quot;script&quot;:&quot;sub&quot;},&quot;range&quot;:[2,2]}],&quot;text&quot;:&quot;CH3&quot;}],&quot;_lastCaretLocation&quot;:{&quot;lineIndex&quot;:0,&quot;runIndex&quot;:1,&quot;charIndex&quot;:2}},&quot;format&quot;:&quot;BETTER_TEXT&quot;,&quot;size&quot;:{&quot;x&quot;:36.266666412353516,&quot;y&quot;:24.24},&quot;targetSize&quot;:{&quot;x&quot;:26.200000762939453,&quot;y&quot;:24.24}},&quot;parent&quot;:{&quot;type&quot;:&quot;CHILD&quot;,&quot;parentId&quot;:&quot;74ff9f13-b446-4642-8b11-58f2db251b30&quot;,&quot;order&quot;:&quot;9&quot;}},&quot;74ff9f13-b446-4642-8b11-58f2db251b30&quot;:{&quot;type&quot;:&quot;FIGURE_OBJECT&quot;,&quot;id&quot;:&quot;74ff9f13-b446-4642-8b11-58f2db251b30&quot;,&quot;parent&quot;:{&quot;type&quot;:&quot;CHILD&quot;,&quot;parentId&quot;:&quot;c3d14f77-9e09-45c4-a5ac-217bf2f91285&quot;,&quot;order&quot;:&quot;99999999999&quot;},&quot;relativeTransform&quot;:{&quot;translate&quot;:{&quot;x&quot;:8.74987658419775,&quot;y&quot;:102.50579415125061},&quot;rotate&quot;:0,&quot;skewX&quot;:0,&quot;scale&quot;:{&quot;x&quot;:1,&quot;y&quot;:1}}},&quot;c805bfb9-1dc3-4d6a-b7a0-582a51dc5e42&quot;:{&quot;id&quot;:&quot;c805bfb9-1dc3-4d6a-b7a0-582a51dc5e42&quot;,&quot;type&quot;:&quot;FIGURE_OBJECT&quot;,&quot;relativeTransform&quot;:{&quot;translate&quot;:{&quot;x&quot;:-491.29294333125296,&quot;y&quot;:304.8810167994684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11]},{&quot;style&quot;:{&quot;fontFamily&quot;:&quot;Roboto&quot;,&quot;fontSize&quot;:18.666666666666664,&quot;color&quot;:&quot;black&quot;,&quot;fontWeight&quot;:&quot;normal&quot;,&quot;fontStyle&quot;:&quot;normal&quot;,&quot;decoration&quot;:&quot;none&quot;,&quot;script&quot;:&quot;none&quot;},&quot;range&quot;:[12,39]}],&quot;text&quot;:&quot;mica, glass, quartz, silicon or titanium&quot;}],&quot;_lastCaretLocation&quot;:{&quot;lineIndex&quot;:0,&quot;runIndex&quot;:1,&quot;charIndex&quot;:31}},&quot;format&quot;:&quot;BETTER_TEXT&quot;,&quot;size&quot;:{&quot;x&quot;:393.2213845672608,&quot;y&quot;:110},&quot;targetSize&quot;:{&quot;x&quot;:393.2213845672608,&quot;y&quot;:110}},&quot;parent&quot;:{&quot;type&quot;:&quot;CHILD&quot;,&quot;parentId&quot;:&quot;c3d14f77-9e09-45c4-a5ac-217bf2f91285&quot;,&quot;order&quot;:&quot;999999999995&quot;}},&quot;802e1a1e-5417-4c26-a1f2-66c5ab156ee1&quot;:{&quot;id&quot;:&quot;802e1a1e-5417-4c26-a1f2-66c5ab156ee1&quot;,&quot;type&quot;:&quot;FIGURE_OBJECT&quot;,&quot;relativeTransform&quot;:{&quot;translate&quot;:{&quot;x&quot;:-180.49631599505545,&quot;y&quot;:50.60422645424102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0]},{&quot;style&quot;:{&quot;fontFamily&quot;:&quot;Roboto&quot;,&quot;fontSize&quot;:18.666666666666664,&quot;color&quot;:&quot;#000000&quot;,&quot;fontWeight&quot;:&quot;bold&quot;,&quot;fontStyle&quot;:&quot;normal&quot;,&quot;decoration&quot;:&quot;none&quot;,&quot;script&quot;:&quot;sub&quot;},&quot;range&quot;:[1,1]},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2,4]},{&quot;style&quot;:{&quot;fontFamily&quot;:&quot;Roboto&quot;,&quot;fontSize&quot;:18.666666666666664,&quot;color&quot;:&quot;black&quot;,&quot;fontWeight&quot;:&quot;normal&quot;,&quot;fontStyle&quot;:&quot;normal&quot;,&quot;decoration&quot;:&quot;none&quot;,&quot;script&quot;:&quot;none&quot;},&quot;range&quot;:[5,18]}],&quot;text&quot;:&quot;N2H - APTES, APDMES&quot;},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4]},{&quot;style&quot;:{&quot;fontFamily&quot;:&quot;Roboto&quot;,&quot;fontSize&quot;:18.666666666666664,&quot;color&quot;:&quot;black&quot;,&quot;fontWeight&quot;:&quot;normal&quot;,&quot;fontStyle&quot;:&quot;normal&quot;,&quot;decoration&quot;:&quot;none&quot;,&quot;script&quot;:&quot;none&quot;},&quot;range&quot;:[5,8]}],&quot;text&quot;:&quot;HS - MPTS&quot;}],&quot;_lastCaretLocation&quot;:{&quot;lineIndex&quot;:1,&quot;runIndex&quot;:1,&quot;charIndex&quot;:5}},&quot;format&quot;:&quot;BETTER_TEXT&quot;,&quot;size&quot;:{&quot;x&quot;:209.02784355163573,&quot;y&quot;:44},&quot;targetSize&quot;:{&quot;x&quot;:209.02784355163573,&quot;y&quot;:44}},&quot;parent&quot;:{&quot;type&quot;:&quot;CHILD&quot;,&quot;parentId&quot;:&quot;97d3e054-056e-4c50-a2db-08023937cbc0&quot;,&quot;order&quot;:&quot;97&quot;}},&quot;2f427b85-cd50-4396-825c-784bebfb47c5&quot;:{&quot;type&quot;:&quot;FIGURE_OBJECT&quot;,&quot;id&quot;:&quot;2f427b85-cd50-4396-825c-784bebfb47c5&quot;,&quot;relativeTransform&quot;:{&quot;translate&quot;:{&quot;x&quot;:-312.38640535702655,&quot;y&quot;:74.14370399522653},&quot;rotate&quot;:0,&quot;skewX&quot;:0,&quot;scale&quot;:{&quot;x&quot;:1,&quot;y&quot;:1}},&quot;opacity&quot;:1,&quot;path&quot;:{&quot;type&quot;:&quot;POLY_LINE&quot;,&quot;points&quot;:[{&quot;x&quot;:-18.2872668752307,&quot;y&quot;:25.887169992209692},{&quot;x&quot;:18.2872668752307,&quot;y&quot;:-25.887169992209692}],&quot;closed&quot;:false},&quot;pathStyles&quot;:[{&quot;type&quot;:&quot;FILL&quot;,&quot;fillStyle&quot;:&quot;rgba(0,0,0,0)&quot;},{&quot;type&quot;:&quot;STROKE&quot;,&quot;strokeStyle&quot;:{&quot;units&quot;:&quot;PATH_LENGTH&quot;,&quot;stops&quot;:{&quot;0&quot;:&quot;#23232300&quot;,&quot;1&quot;:&quot;#232323&quot;,&quot;0.45&quot;:&quot;#232323&quot;}},&quot;lineWidth&quot;:2,&quot;lineJoin&quot;:&quot;round&quot;}]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97d3e054-056e-4c50-a2db-08023937cbc0&quot;,&quot;order&quot;:&quot;98&quot;},&quot;connectorInfo&quot;:{&quot;type&quot;:&quot;LINE&quot;,&quot;offset&quot;:{&quot;x&quot;:0,&quot;y&quot;:0},&quot;bending&quot;:0.1,&quot;customized&quot;:false}},&quot;e0c51ea7-6727-469a-adc2-e39d62b3fb7d&quot;:{&quot;relativeTransform&quot;:{&quot;translate&quot;:{&quot;x&quot;:476.039567099394,&quot;y&quot;:-433.70065848014286},&quot;rotate&quot;:0,&quot;skewX&quot;:0,&quot;scale&quot;:{&quot;x&quot;:1,&quot;y&quot;:1}},&quot;type&quot;:&quot;FIGURE_OBJECT&quot;,&quot;id&quot;:&quot;e0c51ea7-6727-469a-adc2-e39d62b3fb7d&quot;,&quot;parent&quot;:{&quot;type&quot;:&quot;CHILD&quot;,&quot;parentId&quot;:&quot;c3d14f77-9e09-45c4-a5ac-217bf2f91285&quot;,&quot;order&quot;:&quot;999999999997&quot;},&quot;name&quot;:&quot;Vacuum desiccator&quot;,&quot;displayName&quot;:&quot;Vacuum desiccator&quot;,&quot;source&quot;:{&quot;id&quot;:&quot;644934e0dba5283842e8c2b2&quot;,&quot;type&quot;:&quot;ASSETS&quot;},&quot;isPremium&quot;:true},&quot;6c546194-ec4a-4032-9743-5d9ea0abd74e&quot;:{&quot;id&quot;:&quot;6c546194-ec4a-4032-9743-5d9ea0abd74e&quot;,&quot;name&quot;:&quot;Vacuum desiccator (base)&quot;,&quot;displayName&quot;:&quot;&quot;,&quot;type&quot;:&quot;FIGURE_OBJECT&quot;,&quot;relativeTransform&quot;:{&quot;translate&quot;:{&quot;x&quot;:-339.4528303790473,&quot;y&quot;:-183.17750771733097},&quot;rotate&quot;:0,&quot;skewX&quot;:0,&quot;scale&quot;:{&quot;x&quot;:1.2654295536709717,&quot;y&quot;:1.2654295536709717}},&quot;image&quot;:{&quot;url&quot;:&quot;https://icons.biorender.com/biorender/6449335c1f3e7000218d2b5d/20230426142243/image/vacuum-desiccator-base.png&quot;,&quot;fallbackUrl&quot;:&quot;https://res.cloudinary.com/dlcjuc3ej/image/upload/v1682518963/d4idba2b4z4pqk4gtcl9.svg#/keystone/api/icons/6449335c1f3e7000218d2b5d/20230426142243/image/vacuum-desiccator-base.svg&quot;,&quot;isPremium&quot;:false,&quot;size&quot;:{&quot;x&quot;:118,&quot;y&quot;:94.10499999999999}},&quot;source&quot;:{&quot;id&quot;:&quot;6449335c1f3e7000218d2b5d&quot;,&quot;type&quot;:&quot;ASSETS&quot;},&quot;isPremium&quot;:false,&quot;parent&quot;:{&quot;type&quot;:&quot;CHILD&quot;,&quot;parentId&quot;:&quot;e0c51ea7-6727-469a-adc2-e39d62b3fb7d&quot;,&quot;order&quot;:&quot;2&quot;}},&quot;5a6e04d7-7d35-4bef-9f44-2702e7625a93&quot;:{&quot;id&quot;:&quot;5a6e04d7-7d35-4bef-9f44-2702e7625a93&quot;,&quot;name&quot;:&quot;Vacuum desiccator (lid)&quot;,&quot;displayName&quot;:&quot;&quot;,&quot;type&quot;:&quot;FIGURE_OBJECT&quot;,&quot;relativeTransform&quot;:{&quot;translate&quot;:{&quot;x&quot;:-328.10701015500587,&quot;y&quot;:-249.92494412050598},&quot;rotate&quot;:0,&quot;skewX&quot;:0,&quot;scale&quot;:{&quot;x&quot;:1.2654295536709717,&quot;y&quot;:1.2654295536709717}},&quot;image&quot;:{&quot;url&quot;:&quot;https://icons.biorender.com/biorender/644932a41f3e7000218d2b59/20230426142101/image/vacuum-desiccator-lid.png&quot;,&quot;fallbackUrl&quot;:&quot;https://res.cloudinary.com/dlcjuc3ej/image/upload/v1682518861/pjoxjry8yyjzla8n2sdu.svg#/keystone/api/icons/644932a41f3e7000218d2b59/20230426142101/image/vacuum-desiccator-lid.svg&quot;,&quot;isPremium&quot;:false,&quot;size&quot;:{&quot;x&quot;:136,&quot;y&quot;:117.30000000000001}},&quot;source&quot;:{&quot;id&quot;:&quot;644932a41f3e7000218d2b59&quot;,&quot;type&quot;:&quot;ASSETS&quot;},&quot;isPremium&quot;:false,&quot;parent&quot;:{&quot;type&quot;:&quot;CHILD&quot;,&quot;parentId&quot;:&quot;e0c51ea7-6727-469a-adc2-e39d62b3fb7d&quot;,&quot;order&quot;:&quot;3&quot;}},&quot;cd25eb25-e70c-44c4-8094-70d8a4fdb2ff&quot;:{&quot;id&quot;:&quot;cd25eb25-e70c-44c4-8094-70d8a4fdb2ff&quot;,&quot;type&quot;:&quot;FIGURE_OBJECT&quot;,&quot;relativeTransform&quot;:{&quot;translate&quot;:{&quot;x&quot;:-252.04840946478924,&quot;y&quot;:147.3448617006626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#000000&quot;,&quot;fontWeight&quot;:&quot;bold&quot;,&quot;fontStyle&quot;:&quot;normal&quot;,&quot;decoration&quot;:&quot;none&quot;,&quot;script&quot;:&quot;none&quot;},&quot;range&quot;:[0,16]}],&quot;text&quot;:&quot;Vaccum dessicator&quot;}],&quot;_lastCaretLocation&quot;:{&quot;lineIndex&quot;:0,&quot;runIndex&quot;:-1,&quot;charIndex&quot;:-1,&quot;endOfLine&quot;:true}},&quot;format&quot;:&quot;BETTER_TEXT&quot;,&quot;size&quot;:{&quot;x&quot;:209.43098938465113,&quot;y&quot;:44},&quot;targetSize&quot;:{&quot;x&quot;:209.43098938465113,&quot;y&quot;:44}},&quot;parent&quot;:{&quot;type&quot;:&quot;CHILD&quot;,&quot;parentId&quot;:&quot;c3d14f77-9e09-45c4-a5ac-217bf2f91285&quot;,&quot;order&quot;:&quot;999999999998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6899623409"/>
  <p:tag name="TITLE" val="Immoblization techniques"/>
  <p:tag name="CREATORNAME" val="Nano Bi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52937d5d-7a8d-4e50-940a-1d724c01f5b1"/>
  <p:tag name="DATEINSERTED" val="1756899677686"/>
  <p:tag name="BIOJSON" val="{&quot;id&quot;:&quot;74006785-1320-47f9-aea5-bc10393fef8a&quot;,&quot;objects&quot;:{&quot;52937d5d-7a8d-4e50-940a-1d724c01f5b1&quot;:{&quot;id&quot;:&quot;52937d5d-7a8d-4e50-940a-1d724c01f5b1&quot;,&quot;type&quot;:&quot;FIGURE_OBJECT&quot;,&quot;document&quot;:{&quot;type&quot;:&quot;FIGURE&quot;,&quot;canvasType&quot;:&quot;FIGURE&quot;,&quot;units&quot;:&quot;in&quot;,&quot;aspectRatio&quot;:0},&quot;parent&quot;:{&quot;type&quot;:&quot;DOCUMENT&quot;,&quot;parentId&quot;:&quot;74006785-1320-47f9-aea5-bc10393fef8a&quot;,&quot;order&quot;:&quot;6&quot;}},&quot;eae7d6fe-965c-43d6-908b-8f0caebba36f&quot;:{&quot;id&quot;:&quot;eae7d6fe-965c-43d6-908b-8f0caebba36f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parentId&quot;:&quot;52937d5d-7a8d-4e50-940a-1d724c01f5b1&quot;,&quot;type&quot;:&quot;FRAME&quot;,&quot;order&quot;:&quot;5&quot;}},&quot;5018ea6e-9aae-4d6c-a236-048110173327&quot;:{&quot;relativeTransform&quot;:{&quot;translate&quot;:{&quot;x&quot;:590.132096744439,&quot;y&quot;:354.93002155477336},&quot;rotate&quot;:0,&quot;skewX&quot;:0,&quot;scale&quot;:{&quot;x&quot;:1,&quot;y&quot;:1}},&quot;type&quot;:&quot;FIGURE_OBJECT&quot;,&quot;id&quot;:&quot;5018ea6e-9aae-4d6c-a236-048110173327&quot;,&quot;parent&quot;:{&quot;type&quot;:&quot;CHILD&quot;,&quot;parentId&quot;:&quot;52937d5d-7a8d-4e50-940a-1d724c01f5b1&quot;,&quot;order&quot;:&quot;5&quot;},&quot;name&quot;:&quot;Vacuum desiccator&quot;,&quot;displayName&quot;:&quot;Vacuum desiccator&quot;,&quot;source&quot;:{&quot;id&quot;:&quot;644934e0dba5283842e8c2b2&quot;,&quot;type&quot;:&quot;ASSETS&quot;},&quot;isPremium&quot;:true},&quot;d729aba1-2837-4f5a-b0f0-f49c79ceee31&quot;:{&quot;id&quot;:&quot;d729aba1-2837-4f5a-b0f0-f49c79ceee31&quot;,&quot;name&quot;:&quot;Vacuum desiccator (base)&quot;,&quot;displayName&quot;:&quot;&quot;,&quot;type&quot;:&quot;FIGURE_OBJECT&quot;,&quot;relativeTransform&quot;:{&quot;translate&quot;:{&quot;x&quot;:-610.5381418681544,&quot;y&quot;:-329.4621378437087},&quot;rotate&quot;:0,&quot;skewX&quot;:0,&quot;scale&quot;:{&quot;x&quot;:2.275995187610052,&quot;y&quot;:2.275995187610052}},&quot;image&quot;:{&quot;url&quot;:&quot;https://icons.biorender.com/biorender/6449335c1f3e7000218d2b5d/20230426142243/image/vacuum-desiccator-base.png&quot;,&quot;fallbackUrl&quot;:&quot;https://res.cloudinary.com/dlcjuc3ej/image/upload/v1682518963/d4idba2b4z4pqk4gtcl9.svg#/keystone/api/icons/6449335c1f3e7000218d2b5d/20230426142243/image/vacuum-desiccator-base.svg&quot;,&quot;isPremium&quot;:false,&quot;size&quot;:{&quot;x&quot;:118,&quot;y&quot;:94.10499999999999}},&quot;source&quot;:{&quot;id&quot;:&quot;6449335c1f3e7000218d2b5d&quot;,&quot;type&quot;:&quot;ASSETS&quot;},&quot;isPremium&quot;:false,&quot;parent&quot;:{&quot;type&quot;:&quot;CHILD&quot;,&quot;parentId&quot;:&quot;5018ea6e-9aae-4d6c-a236-048110173327&quot;,&quot;order&quot;:&quot;2&quot;}},&quot;eb82b71b-30c8-45ca-8bf0-383c39bd75a5&quot;:{&quot;id&quot;:&quot;eb82b71b-30c8-45ca-8bf0-383c39bd75a5&quot;,&quot;name&quot;:&quot;Vacuum desiccator (lid)&quot;,&quot;displayName&quot;:&quot;&quot;,&quot;type&quot;:&quot;FIGURE_OBJECT&quot;,&quot;relativeTransform&quot;:{&quot;translate&quot;:{&quot;x&quot;:-590.1316070638302,&quot;y&quot;:-449.5137389764848},&quot;rotate&quot;:0,&quot;skewX&quot;:0,&quot;scale&quot;:{&quot;x&quot;:2.275995187610052,&quot;y&quot;:2.275995187610052}},&quot;image&quot;:{&quot;url&quot;:&quot;https://icons.biorender.com/biorender/644932a41f3e7000218d2b59/20230426142101/image/vacuum-desiccator-lid.png&quot;,&quot;fallbackUrl&quot;:&quot;https://res.cloudinary.com/dlcjuc3ej/image/upload/v1682518861/pjoxjry8yyjzla8n2sdu.svg#/keystone/api/icons/644932a41f3e7000218d2b59/20230426142101/image/vacuum-desiccator-lid.svg&quot;,&quot;isPremium&quot;:false,&quot;size&quot;:{&quot;x&quot;:136,&quot;y&quot;:117.30000000000001}},&quot;source&quot;:{&quot;id&quot;:&quot;644932a41f3e7000218d2b59&quot;,&quot;type&quot;:&quot;ASSETS&quot;},&quot;isPremium&quot;:false,&quot;parent&quot;:{&quot;type&quot;:&quot;CHILD&quot;,&quot;parentId&quot;:&quot;5018ea6e-9aae-4d6c-a236-048110173327&quot;,&quot;order&quot;:&quot;3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6899650254"/>
  <p:tag name="TITLE" val="Immoblization techniques"/>
  <p:tag name="CREATORNAME" val="Nano Bi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9670cb44-d204-4390-9910-8071956946b7"/>
  <p:tag name="DATEINSERTED" val="1756971345340"/>
  <p:tag name="BIOJSON" val="{&quot;id&quot;:&quot;74006785-1320-47f9-aea5-bc10393fef8a&quot;,&quot;objects&quot;:{&quot;9670cb44-d204-4390-9910-8071956946b7&quot;:{&quot;id&quot;:&quot;9670cb44-d204-4390-9910-8071956946b7&quot;,&quot;type&quot;:&quot;FIGURE_OBJECT&quot;,&quot;document&quot;:{&quot;type&quot;:&quot;FIGURE&quot;,&quot;canvasType&quot;:&quot;FIGURE&quot;,&quot;units&quot;:&quot;in&quot;,&quot;aspectRatio&quot;:0},&quot;parent&quot;:{&quot;type&quot;:&quot;DOCUMENT&quot;,&quot;parentId&quot;:&quot;74006785-1320-47f9-aea5-bc10393fef8a&quot;,&quot;order&quot;:&quot;7&quot;}},&quot;64040ab1-9750-45fe-b884-dc5def787702&quot;:{&quot;id&quot;:&quot;64040ab1-9750-45fe-b884-dc5def787702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parentId&quot;:&quot;9670cb44-d204-4390-9910-8071956946b7&quot;,&quot;type&quot;:&quot;FRAME&quot;,&quot;order&quot;:&quot;5&quot;}},&quot;723a96af-ed91-4f0e-90c0-43a697e05283&quot;:{&quot;id&quot;:&quot;723a96af-ed91-4f0e-90c0-43a697e05283&quot;,&quot;name&quot;:&quot;Atomic force microscopy cantilever&quot;,&quot;displayName&quot;:&quot;&quot;,&quot;type&quot;:&quot;FIGURE_OBJECT&quot;,&quot;relativeTransform&quot;:{&quot;translate&quot;:{&quot;x&quot;:-161.71966257696636,&quot;y&quot;:-66.9255632447279},&quot;rotate&quot;:0,&quot;skewX&quot;:0,&quot;scale&quot;:{&quot;x&quot;:8.466968653996785,&quot;y&quot;:8.466968653996785}},&quot;image&quot;:{&quot;url&quot;:&quot;https://icons.cdn.biorender.com/biorender/5ed96a23cf94560026521ca9/20200604214230/image/5ed96a23cf94560026521ca9.png&quot;,&quot;isPremium&quot;:false,&quot;isOrgIcon&quot;:false,&quot;size&quot;:{&quot;x&quot;:75,&quot;y&quot;:34.92063492063492}},&quot;source&quot;:{&quot;id&quot;:&quot;5ed96a23cf94560026521ca9&quot;,&quot;version&quot;:&quot;20200604214230&quot;,&quot;type&quot;:&quot;ASSETS&quot;},&quot;isPremium&quot;:false,&quot;parent&quot;:{&quot;type&quot;:&quot;CHILD&quot;,&quot;parentId&quot;:&quot;82da57c6-701e-4bb8-8779-0541810d593d&quot;,&quot;order&quot;:&quot;2&quot;}},&quot;5197fa78-6b24-4eb2-a476-71f2e27606a1&quot;:{&quot;type&quot;:&quot;FIGURE_OBJECT&quot;,&quot;id&quot;:&quot;5197fa78-6b24-4eb2-a476-71f2e27606a1&quot;,&quot;relativeTransform&quot;:{&quot;translate&quot;:{&quot;x&quot;:-443.41271018697586,&quot;y&quot;:53.660884892789824},&quot;rotate&quot;:0.20555371965542632,&quot;skewX&quot;:8.326672684688673e-17},&quot;opacity&quot;:1,&quot;path&quot;:{&quot;type&quot;:&quot;RECT&quot;,&quot;size&quot;:{&quot;x&quot;:29.12146361761936,&quot;y&quot;:34.20894921612284},&quot;cornerRounding&quot;:{&quot;type&quot;:&quot;ARC_LENGTH&quot;,&quot;global&quot;:0}},&quot;pathStyles&quot;:[{&quot;type&quot;:&quot;FILL&quot;,&quot;fillStyle&quot;:&quot;rgba(255,255,255,1)&quot;},{&quot;type&quot;:&quot;STROKE&quot;,&quot;strokeStyle&quot;:&quot;rgba(0,0,0,0)&quot;,&quot;lineWidth&quot;:2,&quot;lineJoin&quot;:&quot;round&quot;}],&quot;isLocked&quot;:false,&quot;parent&quot;:{&quot;type&quot;:&quot;CHILD&quot;,&quot;parentId&quot;:&quot;82da57c6-701e-4bb8-8779-0541810d593d&quot;,&quot;order&quot;:&quot;5&quot;}},&quot;8a903ada-c60e-4cfd-8068-0da8587306af&quot;:{&quot;type&quot;:&quot;FIGURE_OBJECT&quot;,&quot;id&quot;:&quot;8a903ada-c60e-4cfd-8068-0da8587306af&quot;,&quot;relativeTransform&quot;:{&quot;translate&quot;:{&quot;x&quot;:-438.00351645354755,&quot;y&quot;:42.489579644760724},&quot;rotate&quot;:-0.10058835598802775,&quot;skewX&quot;:7.632783294297965e-17},&quot;opacity&quot;:1,&quot;path&quot;:{&quot;type&quot;:&quot;RECT&quot;,&quot;size&quot;:{&quot;x&quot;:29.121463617619334,&quot;y&quot;:8.421923928375493},&quot;cornerRounding&quot;:{&quot;type&quot;:&quot;ARC_LENGTH&quot;,&quot;global&quot;:0}},&quot;pathStyles&quot;:[{&quot;type&quot;:&quot;FILL&quot;,&quot;fillStyle&quot;:&quot;rgba(255,255,255,1)&quot;},{&quot;type&quot;:&quot;STROKE&quot;,&quot;strokeStyle&quot;:&quot;rgba(0,0,0,0)&quot;,&quot;lineWidth&quot;:2,&quot;lineJoin&quot;:&quot;round&quot;}],&quot;isLocked&quot;:false,&quot;parent&quot;:{&quot;type&quot;:&quot;CHILD&quot;,&quot;parentId&quot;:&quot;82da57c6-701e-4bb8-8779-0541810d593d&quot;,&quot;order&quot;:&quot;7&quot;}},&quot;04184bf6-5a08-4367-9fd2-433adbcf911c&quot;:{&quot;id&quot;:&quot;04184bf6-5a08-4367-9fd2-433adbcf911c&quot;,&quot;name&quot;:&quot;Sphere&quot;,&quot;displayName&quot;:&quot;&quot;,&quot;type&quot;:&quot;FIGURE_OBJECT&quot;,&quot;relativeTransform&quot;:{&quot;translate&quot;:{&quot;x&quot;:-372.931889688191,&quot;y&quot;:-89.97819095106343},&quot;rotate&quot;:0,&quot;skewX&quot;:0,&quot;scale&quot;:{&quot;x&quot;:0.3589407227666034,&quot;y&quot;:0.3589407227666033}},&quot;image&quot;:{&quot;url&quot;:&quot;https://icons.cdn.biorender.com/biorender/5f4529c2929bce0028c9f87f/5b8847989629ce1400901caa.png&quot;,&quot;isPremium&quot;:false,&quot;isOrgIcon&quot;:false,&quot;size&quot;:{&quot;x&quot;:50,&quot;y&quot;:50},&quot;fallbackUrl&quot;:&quot;sources/icons/5f4529c2929bce0028c9f87f/5b8847989629ce1400901caa.svg&quot;},&quot;source&quot;:{&quot;id&quot;:&quot;5b8847989629ce1400901caa&quot;,&quot;version&quot;:&quot;20240913182354&quot;,&quot;type&quot;:&quot;ASSETS&quot;},&quot;isPremium&quot;:false,&quot;parent&quot;:{&quot;type&quot;:&quot;CHILD&quot;,&quot;parentId&quot;:&quot;4893cf07-da01-4184-a32c-7f8200d51896&quot;,&quot;order&quot;:&quot;2&quot;}},&quot;82da57c6-701e-4bb8-8779-0541810d593d&quot;:{&quot;type&quot;:&quot;FIGURE_OBJECT&quot;,&quot;id&quot;:&quot;82da57c6-701e-4bb8-8779-0541810d593d&quot;,&quot;parent&quot;:{&quot;type&quot;:&quot;CHILD&quot;,&quot;parentId&quot;:&quot;9670cb44-d204-4390-9910-8071956946b7&quot;,&quot;order&quot;:&quot;8&quot;},&quot;relativeTransform&quot;:{&quot;translate&quot;:{&quot;x&quot;:-288.7685498290231,&quot;y&quot;:-836.9848068815129},&quot;rotate&quot;:0,&quot;skewX&quot;:0,&quot;scale&quot;:{&quot;x&quot;:1,&quot;y&quot;:1}}},&quot;8931e7a3-e6f7-4da2-a97d-fab4edf8afe7&quot;:{&quot;id&quot;:&quot;8931e7a3-e6f7-4da2-a97d-fab4edf8afe7&quot;,&quot;name&quot;:&quot;obrazek.png&quot;,&quot;type&quot;:&quot;FIGURE_OBJECT&quot;,&quot;relativeTransform&quot;:{&quot;translate&quot;:{&quot;x&quot;:-278.09457239856044,&quot;y&quot;:-132.01614016469816},&quot;rotate&quot;:0,&quot;skewX&quot;:0,&quot;scale&quot;:{&quot;x&quot;:0.71166196305275,&quot;y&quot;:0.7116619630527499}},&quot;image&quot;:{&quot;url&quot;:&quot;https://core.services.biorender.com/api/uploads/noredirect/68b036e785c639767718fd6b/1756378855552_d9033d14-60aa-45f8-a540-fc91800fe7a0_icon.png&quot;,&quot;isPremium&quot;:false,&quot;isSignedURL&quot;:true,&quot;size&quot;:{&quot;x&quot;:300,&quot;y&quot;:117.3529411764706}},&quot;source&quot;:{&quot;id&quot;:&quot;68b036e785c639767718fd6b&quot;,&quot;type&quot;:&quot;UPLOADS&quot;},&quot;isPremium&quot;:false,&quot;parent&quot;:{&quot;type&quot;:&quot;CHILD&quot;,&quot;parentId&quot;:&quot;4893cf07-da01-4184-a32c-7f8200d51896&quot;,&quot;order&quot;:&quot;5&quot;}},&quot;549df5ab-6d1a-47ee-851f-878602e77ba0&quot;:{&quot;id&quot;:&quot;549df5ab-6d1a-47ee-851f-878602e77ba0&quot;,&quot;name&quot;:&quot;Sphere&quot;,&quot;displayName&quot;:&quot;&quot;,&quot;type&quot;:&quot;FIGURE_OBJECT&quot;,&quot;relativeTransform&quot;:{&quot;translate&quot;:{&quot;x&quot;:-619.3136155282392,&quot;y&quot;:-137.79904024410752},&quot;rotate&quot;:0,&quot;skewX&quot;:0,&quot;scale&quot;:{&quot;x&quot;:1.4910049700737,&quot;y&quot;:1.4910049700737003}},&quot;image&quot;:{&quot;url&quot;:&quot;https://icons.cdn.biorender.com/biorender/5f4529c2929bce0028c9f87f/5b8847989629ce1400901caa.png&quot;,&quot;isPremium&quot;:false,&quot;isOrgIcon&quot;:false,&quot;size&quot;:{&quot;x&quot;:50,&quot;y&quot;:50},&quot;fallbackUrl&quot;:&quot;sources/icons/5f4529c2929bce0028c9f87f/5b8847989629ce1400901caa.svg&quot;},&quot;source&quot;:{&quot;id&quot;:&quot;5b8847989629ce1400901caa&quot;,&quot;version&quot;:&quot;20240913182354&quot;,&quot;type&quot;:&quot;ASSETS&quot;},&quot;isPremium&quot;:false,&quot;parent&quot;:{&quot;type&quot;:&quot;CHILD&quot;,&quot;parentId&quot;:&quot;09d4e324-b047-4bb5-a141-56d1a9df5a09&quot;,&quot;order&quot;:&quot;05&quot;},&quot;styles&quot;:{&quot;editable&quot;:[{&quot;styleName&quot;:&quot;SATURATE&quot;,&quot;index&quot;:0,&quot;value&quot;:103},{&quot;styleName&quot;:&quot;GLOW&quot;,&quot;index&quot;:0,&quot;value&quot;:0}],&quot;base_color&quot;:[{&quot;styleName&quot;:&quot;MONOCHROME_COLOR&quot;,&quot;index&quot;:0,&quot;color&quot;:&quot;#BBBBBC&quot;}],&quot;outline&quot;:[{&quot;styleName&quot;:&quot;STROKE&quot;,&quot;index&quot;:0,&quot;value&quot;:&quot;rgba(70,69,70,1)&quot;,&quot;color&quot;:&quot;#464546&quot;}]}},&quot;2cf646f1-1394-4364-9b2c-3a1c8a2e9d50&quot;:{&quot;id&quot;:&quot;2cf646f1-1394-4364-9b2c-3a1c8a2e9d50&quot;,&quot;name&quot;:&quot;Streptavidin (monomer)&quot;,&quot;displayName&quot;:&quot;&quot;,&quot;type&quot;:&quot;FIGURE_OBJECT&quot;,&quot;relativeTransform&quot;:{&quot;translate&quot;:{&quot;x&quot;:-587.1734975968087,&quot;y&quot;:-105.26738054253057},&quot;rotate&quot;:3.141592653589793,&quot;skewX&quot;:0,&quot;scale&quot;:{&quot;x&quot;:0.46763220016772944,&quot;y&quot;:0.46763220016772944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1&quot;}},&quot;72b4ffcf-3387-4d7f-a4e9-95e18b31a3c4&quot;:{&quot;id&quot;:&quot;72b4ffcf-3387-4d7f-a4e9-95e18b31a3c4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4a252d38-9a4f-45a4-99d3-48d10fd6210b&quot;,&quot;order&quot;:&quot;2&quot;}},&quot;3ddadb10-5af2-4815-b50a-44c0994fd664&quot;:{&quot;id&quot;:&quot;3ddadb10-5af2-4815-b50a-44c0994fd664&quot;,&quot;name&quot;:&quot;Streptavidin (monomer)&quot;,&quot;displayName&quot;:&quot;&quot;,&quot;type&quot;:&quot;FIGURE_OBJECT&quot;,&quot;relativeTransform&quot;:{&quot;translate&quot;:{&quot;x&quot;:-619.8198437661315,&quot;y&quot;:-92.13857734098686},&quot;rotate&quot;:-2.3561944901923453,&quot;skewX&quot;:0,&quot;scale&quot;:{&quot;x&quot;:0.4676322001677295,&quot;y&quot;:0.4676322001677295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2&quot;}},&quot;9b57f8fb-5f59-4e5f-a1d3-f0df68de111f&quot;:{&quot;id&quot;:&quot;9b57f8fb-5f59-4e5f-a1d3-f0df68de111f&quot;,&quot;name&quot;:&quot;Streptavidin (monomer)&quot;,&quot;displayName&quot;:&quot;&quot;,&quot;type&quot;:&quot;FIGURE_OBJECT&quot;,&quot;relativeTransform&quot;:{&quot;translate&quot;:{&quot;x&quot;:-573.867788426511,&quot;y&quot;:-137.95731608828152},&quot;rotate&quot;:2.356194490192345,&quot;skewX&quot;:0,&quot;scale&quot;:{&quot;x&quot;:0.4676322001677295,&quot;y&quot;:0.4676322001677295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3&quot;}},&quot;824ee31f-95f4-4abc-808e-f5d94c020685&quot;:{&quot;id&quot;:&quot;824ee31f-95f4-4abc-808e-f5d94c020685&quot;,&quot;name&quot;:&quot;Streptavidin (monomer)&quot;,&quot;displayName&quot;:&quot;&quot;,&quot;type&quot;:&quot;FIGURE_OBJECT&quot;,&quot;relativeTransform&quot;:{&quot;translate&quot;:{&quot;x&quot;:-664.3613472035606,&quot;y&quot;:-138.3277584987389},&quot;rotate&quot;:-0.7853981633974482,&quot;skewX&quot;:0,&quot;scale&quot;:{&quot;x&quot;:0.4676322001677295,&quot;y&quot;:0.4676322001677297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5&quot;}},&quot;a4fe56e1-d9ba-4f38-8f65-f6d6df4552a7&quot;:{&quot;id&quot;:&quot;a4fe56e1-d9ba-4f38-8f65-f6d6df4552a7&quot;,&quot;name&quot;:&quot;Streptavidin (monomer)&quot;,&quot;displayName&quot;:&quot;&quot;,&quot;type&quot;:&quot;FIGURE_OBJECT&quot;,&quot;relativeTransform&quot;:{&quot;translate&quot;:{&quot;x&quot;:-651.5845515005107,&quot;y&quot;:-106.24562124115032},&quot;rotate&quot;:-1.5707963267948963,&quot;skewX&quot;:1.6909583012233201e-31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55&quot;}},&quot;bbbcc90e-ac6b-44da-b9f9-44d68d0c5144&quot;:{&quot;id&quot;:&quot;bbbcc90e-ac6b-44da-b9f9-44d68d0c5144&quot;,&quot;name&quot;:&quot;Streptavidin (monomer)&quot;,&quot;displayName&quot;:&quot;&quot;,&quot;type&quot;:&quot;FIGURE_OBJECT&quot;,&quot;relativeTransform&quot;:{&quot;translate&quot;:{&quot;x&quot;:-652.2456933345702,&quot;y&quot;:-168.260725275935},&quot;rotate&quot;:1.1870686238318743e-16,&quot;skewX&quot;:8.454791506116601e-32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6&quot;}},&quot;cfba0e3e-cbac-42c8-b93f-e0af51a6a0b7&quot;:{&quot;id&quot;:&quot;cfba0e3e-cbac-42c8-b93f-e0af51a6a0b7&quot;,&quot;name&quot;:&quot;Streptavidin (monomer)&quot;,&quot;displayName&quot;:&quot;&quot;,&quot;type&quot;:&quot;FIGURE_OBJECT&quot;,&quot;relativeTransform&quot;:{&quot;translate&quot;:{&quot;x&quot;:-585.3874956054498,&quot;y&quot;:-168.04562442001617},&quot;rotate&quot;:1.5707963267948968,&quot;skewX&quot;:8.454791506116601e-32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7&quot;}},&quot;c6e779fe-4170-4f57-8d0d-0563432c4276&quot;:{&quot;id&quot;:&quot;c6e779fe-4170-4f57-8d0d-0563432c4276&quot;,&quot;name&quot;:&quot;Streptavidin (monomer)&quot;,&quot;displayName&quot;:&quot;&quot;,&quot;type&quot;:&quot;FIGURE_OBJECT&quot;,&quot;relativeTransform&quot;:{&quot;translate&quot;:{&quot;x&quot;:-619.5517701206268,&quot;y&quot;:-182.90455738065475},&quot;rotate&quot;:0.7853981633974485,&quot;skewX&quot;:6.346165979406993e-17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09d4e324-b047-4bb5-a141-56d1a9df5a09&quot;,&quot;order&quot;:&quot;8&quot;}},&quot;2d84fabd-f737-424f-a391-92e285ae4eb1&quot;:{&quot;id&quot;:&quot;2d84fabd-f737-424f-a391-92e285ae4eb1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4a252d38-9a4f-45a4-99d3-48d10fd6210b&quot;,&quot;order&quot;:&quot;5&quot;}},&quot;4a252d38-9a4f-45a4-99d3-48d10fd6210b&quot;:{&quot;type&quot;:&quot;FIGURE_OBJECT&quot;,&quot;id&quot;:&quot;4a252d38-9a4f-45a4-99d3-48d10fd6210b&quot;,&quot;parent&quot;:{&quot;type&quot;:&quot;CHILD&quot;,&quot;parentId&quot;:&quot;9670cb44-d204-4390-9910-8071956946b7&quot;,&quot;order&quot;:&quot;99995&quot;},&quot;relativeTransform&quot;:{&quot;translate&quot;:{&quot;x&quot;:1440.4289557819473,&quot;y&quot;:75.81768817396227},&quot;rotate&quot;:-0.17299851543281122,&quot;skewX&quot;:0,&quot;scale&quot;:{&quot;x&quot;:0.9999999999999996,&quot;y&quot;:0.9999999999999998}}},&quot;4893cf07-da01-4184-a32c-7f8200d51896&quot;:{&quot;type&quot;:&quot;FIGURE_OBJECT&quot;,&quot;id&quot;:&quot;4893cf07-da01-4184-a32c-7f8200d51896&quot;,&quot;parent&quot;:{&quot;type&quot;:&quot;CHILD&quot;,&quot;parentId&quot;:&quot;9670cb44-d204-4390-9910-8071956946b7&quot;,&quot;order&quot;:&quot;95&quot;},&quot;relativeTransform&quot;:{&quot;translate&quot;:{&quot;x&quot;:83.56011080318777,&quot;y&quot;:-121.098900545849},&quot;rotate&quot;:0,&quot;skewX&quot;:0,&quot;scale&quot;:{&quot;x&quot;:1,&quot;y&quot;:1}}},&quot;09d4e324-b047-4bb5-a141-56d1a9df5a09&quot;:{&quot;type&quot;:&quot;FIGURE_OBJECT&quot;,&quot;id&quot;:&quot;09d4e324-b047-4bb5-a141-56d1a9df5a09&quot;,&quot;parent&quot;:{&quot;type&quot;:&quot;CHILD&quot;,&quot;parentId&quot;:&quot;9670cb44-d204-4390-9910-8071956946b7&quot;,&quot;order&quot;:&quot;9999&quot;},&quot;relativeTransform&quot;:{&quot;translate&quot;:{&quot;x&quot;:333.1359917288164,&quot;y&quot;:46.17110189698715},&quot;rotate&quot;:0,&quot;skewX&quot;:0,&quot;scale&quot;:{&quot;x&quot;:1,&quot;y&quot;:1}}},&quot;cafa49db-a861-407d-91a8-0c0383c1ad68&quot;:{&quot;type&quot;:&quot;FIGURE_OBJECT&quot;,&quot;id&quot;:&quot;cafa49db-a861-407d-91a8-0c0383c1ad68&quot;,&quot;parent&quot;:{&quot;type&quot;:&quot;CHILD&quot;,&quot;parentId&quot;:&quot;9670cb44-d204-4390-9910-8071956946b7&quot;,&quot;order&quot;:&quot;99997&quot;},&quot;relativeTransform&quot;:{&quot;translate&quot;:{&quot;x&quot;:1579.4665664987326,&quot;y&quot;:158.15187163231792},&quot;rotate&quot;:0,&quot;skewX&quot;:0,&quot;scale&quot;:{&quot;x&quot;:1,&quot;y&quot;:1}}},&quot;66c346e3-2b5e-4cc0-81d8-ead5fa7b9057&quot;:{&quot;id&quot;:&quot;66c346e3-2b5e-4cc0-81d8-ead5fa7b9057&quot;,&quot;name&quot;:&quot;Sphere&quot;,&quot;displayName&quot;:&quot;&quot;,&quot;type&quot;:&quot;FIGURE_OBJECT&quot;,&quot;relativeTransform&quot;:{&quot;translate&quot;:{&quot;x&quot;:-619.3136155282392,&quot;y&quot;:-137.79904024410752},&quot;rotate&quot;:0,&quot;skewX&quot;:0,&quot;scale&quot;:{&quot;x&quot;:1.4910049700737,&quot;y&quot;:1.4910049700737003}},&quot;image&quot;:{&quot;url&quot;:&quot;https://icons.cdn.biorender.com/biorender/5f4529c2929bce0028c9f87f/5b8847989629ce1400901caa.png&quot;,&quot;isPremium&quot;:false,&quot;isOrgIcon&quot;:false,&quot;size&quot;:{&quot;x&quot;:50,&quot;y&quot;:50},&quot;fallbackUrl&quot;:&quot;sources/icons/5f4529c2929bce0028c9f87f/5b8847989629ce1400901caa.svg&quot;},&quot;source&quot;:{&quot;id&quot;:&quot;5b8847989629ce1400901caa&quot;,&quot;version&quot;:&quot;20240913182354&quot;,&quot;type&quot;:&quot;ASSETS&quot;},&quot;isPremium&quot;:false,&quot;parent&quot;:{&quot;type&quot;:&quot;CHILD&quot;,&quot;parentId&quot;:&quot;cafa49db-a861-407d-91a8-0c0383c1ad68&quot;,&quot;order&quot;:&quot;05&quot;},&quot;styles&quot;:{&quot;editable&quot;:[{&quot;styleName&quot;:&quot;SATURATE&quot;,&quot;index&quot;:0,&quot;value&quot;:103},{&quot;styleName&quot;:&quot;GLOW&quot;,&quot;index&quot;:0,&quot;value&quot;:0}],&quot;base_color&quot;:[{&quot;styleName&quot;:&quot;MONOCHROME_COLOR&quot;,&quot;index&quot;:0,&quot;color&quot;:&quot;#BBBBBC&quot;}],&quot;outline&quot;:[{&quot;styleName&quot;:&quot;STROKE&quot;,&quot;index&quot;:0,&quot;value&quot;:&quot;rgba(70,69,70,1)&quot;,&quot;color&quot;:&quot;#464546&quot;}]}},&quot;f459420d-fb29-477b-b08c-90e553c177ec&quot;:{&quot;id&quot;:&quot;f459420d-fb29-477b-b08c-90e553c177ec&quot;,&quot;name&quot;:&quot;Streptavidin (monomer)&quot;,&quot;displayName&quot;:&quot;&quot;,&quot;type&quot;:&quot;FIGURE_OBJECT&quot;,&quot;relativeTransform&quot;:{&quot;translate&quot;:{&quot;x&quot;:-587.1734975968087,&quot;y&quot;:-105.26738054253057},&quot;rotate&quot;:3.141592653589793,&quot;skewX&quot;:0,&quot;scale&quot;:{&quot;x&quot;:0.46763220016772944,&quot;y&quot;:0.46763220016772944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1&quot;}},&quot;680cb77a-ffc3-4aaa-8be9-ffd17bb58f60&quot;:{&quot;id&quot;:&quot;680cb77a-ffc3-4aaa-8be9-ffd17bb58f60&quot;,&quot;name&quot;:&quot;Streptavidin (monomer)&quot;,&quot;displayName&quot;:&quot;&quot;,&quot;type&quot;:&quot;FIGURE_OBJECT&quot;,&quot;relativeTransform&quot;:{&quot;translate&quot;:{&quot;x&quot;:-619.8198437661315,&quot;y&quot;:-92.13857734098686},&quot;rotate&quot;:-2.3561944901923453,&quot;skewX&quot;:0,&quot;scale&quot;:{&quot;x&quot;:0.4676322001677295,&quot;y&quot;:0.4676322001677295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2&quot;}},&quot;688e1955-ac92-4267-834d-69d9a15acb7c&quot;:{&quot;id&quot;:&quot;688e1955-ac92-4267-834d-69d9a15acb7c&quot;,&quot;name&quot;:&quot;Streptavidin (monomer)&quot;,&quot;displayName&quot;:&quot;&quot;,&quot;type&quot;:&quot;FIGURE_OBJECT&quot;,&quot;relativeTransform&quot;:{&quot;translate&quot;:{&quot;x&quot;:-573.867788426511,&quot;y&quot;:-137.95731608828152},&quot;rotate&quot;:2.356194490192345,&quot;skewX&quot;:0,&quot;scale&quot;:{&quot;x&quot;:0.4676322001677295,&quot;y&quot;:0.4676322001677295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3&quot;}},&quot;cce03b11-cddc-4ccc-8809-99bead85e549&quot;:{&quot;id&quot;:&quot;cce03b11-cddc-4ccc-8809-99bead85e549&quot;,&quot;name&quot;:&quot;Streptavidin (monomer)&quot;,&quot;displayName&quot;:&quot;&quot;,&quot;type&quot;:&quot;FIGURE_OBJECT&quot;,&quot;relativeTransform&quot;:{&quot;translate&quot;:{&quot;x&quot;:-664.3613472035606,&quot;y&quot;:-138.3277584987389},&quot;rotate&quot;:-0.7853981633974482,&quot;skewX&quot;:0,&quot;scale&quot;:{&quot;x&quot;:0.4676322001677295,&quot;y&quot;:0.4676322001677297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5&quot;}},&quot;960db90a-541a-4918-810e-dcaa9bea223e&quot;:{&quot;id&quot;:&quot;960db90a-541a-4918-810e-dcaa9bea223e&quot;,&quot;name&quot;:&quot;Streptavidin (monomer)&quot;,&quot;displayName&quot;:&quot;&quot;,&quot;type&quot;:&quot;FIGURE_OBJECT&quot;,&quot;relativeTransform&quot;:{&quot;translate&quot;:{&quot;x&quot;:-651.5845515005107,&quot;y&quot;:-106.24562124115032},&quot;rotate&quot;:-1.5707963267948963,&quot;skewX&quot;:1.6909583012233201e-31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55&quot;}},&quot;d7aa2943-3b36-4cd0-b11d-d01ad3a81f1e&quot;:{&quot;id&quot;:&quot;d7aa2943-3b36-4cd0-b11d-d01ad3a81f1e&quot;,&quot;name&quot;:&quot;Streptavidin (monomer)&quot;,&quot;displayName&quot;:&quot;&quot;,&quot;type&quot;:&quot;FIGURE_OBJECT&quot;,&quot;relativeTransform&quot;:{&quot;translate&quot;:{&quot;x&quot;:-652.2456933345702,&quot;y&quot;:-168.260725275935},&quot;rotate&quot;:1.1870686238318743e-16,&quot;skewX&quot;:8.454791506116601e-32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6&quot;}},&quot;40fa4573-9949-40d7-bfcf-aba76bac9a19&quot;:{&quot;id&quot;:&quot;40fa4573-9949-40d7-bfcf-aba76bac9a19&quot;,&quot;name&quot;:&quot;Streptavidin (monomer)&quot;,&quot;displayName&quot;:&quot;&quot;,&quot;type&quot;:&quot;FIGURE_OBJECT&quot;,&quot;relativeTransform&quot;:{&quot;translate&quot;:{&quot;x&quot;:-585.3874956054498,&quot;y&quot;:-168.04562442001617},&quot;rotate&quot;:1.5707963267948968,&quot;skewX&quot;:8.454791506116601e-32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7&quot;}},&quot;6aebbf18-0c35-4c5a-9505-6e370890b3cc&quot;:{&quot;id&quot;:&quot;6aebbf18-0c35-4c5a-9505-6e370890b3cc&quot;,&quot;name&quot;:&quot;Streptavidin (monomer)&quot;,&quot;displayName&quot;:&quot;&quot;,&quot;type&quot;:&quot;FIGURE_OBJECT&quot;,&quot;relativeTransform&quot;:{&quot;translate&quot;:{&quot;x&quot;:-619.5517701206268,&quot;y&quot;:-182.90455738065475},&quot;rotate&quot;:0.7853981633974485,&quot;skewX&quot;:6.346165979406993e-17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afa49db-a861-407d-91a8-0c0383c1ad68&quot;,&quot;order&quot;:&quot;8&quot;}},&quot;96e42f5a-8fee-4ae8-8f4e-b8e4c9eb6940&quot;:{&quot;type&quot;:&quot;FIGURE_OBJECT&quot;,&quot;id&quot;:&quot;96e42f5a-8fee-4ae8-8f4e-b8e4c9eb6940&quot;,&quot;parent&quot;:{&quot;type&quot;:&quot;CHILD&quot;,&quot;parentId&quot;:&quot;9670cb44-d204-4390-9910-8071956946b7&quot;,&quot;order&quot;:&quot;99998&quot;},&quot;relativeTransform&quot;:{&quot;translate&quot;:{&quot;x&quot;:1284.3988994552653,&quot;y&quot;:372.31322033261154},&quot;rotate&quot;:0.5374647561158867,&quot;skewX&quot;:0,&quot;scale&quot;:{&quot;x&quot;:0.9999999999999997,&quot;y&quot;:0.9999999999999999}}},&quot;09315d24-da87-4e1d-84de-d482e0f1a727&quot;:{&quot;id&quot;:&quot;09315d24-da87-4e1d-84de-d482e0f1a727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96e42f5a-8fee-4ae8-8f4e-b8e4c9eb6940&quot;,&quot;order&quot;:&quot;2&quot;}},&quot;7ef0e8f2-a056-4327-8cf6-151f9008b85a&quot;:{&quot;id&quot;:&quot;7ef0e8f2-a056-4327-8cf6-151f9008b85a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96e42f5a-8fee-4ae8-8f4e-b8e4c9eb6940&quot;,&quot;order&quot;:&quot;5&quot;}},&quot;15328706-1a36-4916-8735-3b3b0f6b26a1&quot;:{&quot;type&quot;:&quot;FIGURE_OBJECT&quot;,&quot;id&quot;:&quot;15328706-1a36-4916-8735-3b3b0f6b26a1&quot;,&quot;parent&quot;:{&quot;type&quot;:&quot;CHILD&quot;,&quot;parentId&quot;:&quot;9670cb44-d204-4390-9910-8071956946b7&quot;,&quot;order&quot;:&quot;99999&quot;},&quot;relativeTransform&quot;:{&quot;translate&quot;:{&quot;x&quot;:1082.9616053060092,&quot;y&quot;:-413.934575824258},&quot;rotate&quot;:-1.570796326794897,&quot;skewX&quot;:-9.860761315262652e-32,&quot;scale&quot;:{&quot;x&quot;:0.9999999999999998,&quot;y&quot;:1}}},&quot;8ab385e4-2e36-44de-ad64-2d4629eedf2f&quot;:{&quot;id&quot;:&quot;8ab385e4-2e36-44de-ad64-2d4629eedf2f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15328706-1a36-4916-8735-3b3b0f6b26a1&quot;,&quot;order&quot;:&quot;2&quot;}},&quot;26e74e41-4f68-45d7-a2b2-1c64ed522a11&quot;:{&quot;id&quot;:&quot;26e74e41-4f68-45d7-a2b2-1c64ed522a11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15328706-1a36-4916-8735-3b3b0f6b26a1&quot;,&quot;order&quot;:&quot;5&quot;}},&quot;3878fa6f-ce7f-415a-8da1-6f836cf9ccd3&quot;:{&quot;type&quot;:&quot;FIGURE_OBJECT&quot;,&quot;id&quot;:&quot;3878fa6f-ce7f-415a-8da1-6f836cf9ccd3&quot;,&quot;parent&quot;:{&quot;type&quot;:&quot;CHILD&quot;,&quot;parentId&quot;:&quot;9670cb44-d204-4390-9910-8071956946b7&quot;,&quot;order&quot;:&quot;4&quot;},&quot;relativeTransform&quot;:{&quot;translate&quot;:{&quot;x&quot;:1367.6191355136816,&quot;y&quot;:-225.5056036059991},&quot;rotate&quot;:-0.7853981633974484,&quot;skewX&quot;:0,&quot;scale&quot;:{&quot;x&quot;:0.9999999999999998,&quot;y&quot;:1}},&quot;opacity&quot;:0.45},&quot;8d03c32f-9e44-4a1f-9d61-f83783b39509&quot;:{&quot;id&quot;:&quot;8d03c32f-9e44-4a1f-9d61-f83783b39509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3878fa6f-ce7f-415a-8da1-6f836cf9ccd3&quot;,&quot;order&quot;:&quot;2&quot;}},&quot;027e4de5-1207-44ee-9546-b815c9e5a080&quot;:{&quot;id&quot;:&quot;027e4de5-1207-44ee-9546-b815c9e5a080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3878fa6f-ce7f-415a-8da1-6f836cf9ccd3&quot;,&quot;order&quot;:&quot;5&quot;}},&quot;9f3b6747-3451-4dc7-989d-b90dd740284c&quot;:{&quot;type&quot;:&quot;FIGURE_OBJECT&quot;,&quot;id&quot;:&quot;9f3b6747-3451-4dc7-989d-b90dd740284c&quot;,&quot;parent&quot;:{&quot;type&quot;:&quot;CHILD&quot;,&quot;parentId&quot;:&quot;9670cb44-d204-4390-9910-8071956946b7&quot;,&quot;order&quot;:&quot;4&quot;},&quot;relativeTransform&quot;:{&quot;translate&quot;:{&quot;x&quot;:1420.7739574493257,&quot;y&quot;:127.68012078591238},&quot;rotate&quot;:-1.1102230246251568e-16,&quot;skewX&quot;:-1.2325951644078312e-32,&quot;scale&quot;:{&quot;x&quot;:0.9999999999999999,&quot;y&quot;:1}},&quot;opacity&quot;:0.32},&quot;1d7857d1-70ec-48c6-adb3-85f6bba7ff18&quot;:{&quot;id&quot;:&quot;1d7857d1-70ec-48c6-adb3-85f6bba7ff18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9f3b6747-3451-4dc7-989d-b90dd740284c&quot;,&quot;order&quot;:&quot;2&quot;}},&quot;ef0cc9bd-95b7-40ea-bd87-34e7edfa45a7&quot;:{&quot;id&quot;:&quot;ef0cc9bd-95b7-40ea-bd87-34e7edfa45a7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9f3b6747-3451-4dc7-989d-b90dd740284c&quot;,&quot;order&quot;:&quot;5&quot;}},&quot;d6c46f77-5d8a-466f-bb4d-716cb05eab40&quot;:{&quot;type&quot;:&quot;FIGURE_OBJECT&quot;,&quot;id&quot;:&quot;d6c46f77-5d8a-466f-bb4d-716cb05eab40&quot;,&quot;parent&quot;:{&quot;type&quot;:&quot;CHILD&quot;,&quot;parentId&quot;:&quot;9670cb44-d204-4390-9910-8071956946b7&quot;,&quot;order&quot;:&quot;2&quot;},&quot;relativeTransform&quot;:{&quot;translate&quot;:{&quot;x&quot;:1285.8539312245282,&quot;y&quot;:350.6291468844289},&quot;rotate&quot;:0.5727744820527931,&quot;skewX&quot;:0,&quot;scale&quot;:{&quot;x&quot;:0.9999999999999998,&quot;y&quot;:1}},&quot;opacity&quot;:0.45},&quot;029f359b-7727-434c-bce5-429e9f6f2d8e&quot;:{&quot;id&quot;:&quot;029f359b-7727-434c-bce5-429e9f6f2d8e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d6c46f77-5d8a-466f-bb4d-716cb05eab40&quot;,&quot;order&quot;:&quot;2&quot;}},&quot;0248b17f-ed9c-4fb0-a99d-d7d0d99dc393&quot;:{&quot;id&quot;:&quot;0248b17f-ed9c-4fb0-a99d-d7d0d99dc393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d6c46f77-5d8a-466f-bb4d-716cb05eab40&quot;,&quot;order&quot;:&quot;5&quot;}},&quot;b42c6a8f-11ab-42ea-9f71-97fa6f7654bd&quot;:{&quot;type&quot;:&quot;FIGURE_OBJECT&quot;,&quot;id&quot;:&quot;b42c6a8f-11ab-42ea-9f71-97fa6f7654bd&quot;,&quot;parent&quot;:{&quot;type&quot;:&quot;CHILD&quot;,&quot;parentId&quot;:&quot;9670cb44-d204-4390-9910-8071956946b7&quot;,&quot;order&quot;:&quot;999995&quot;},&quot;relativeTransform&quot;:{&quot;translate&quot;:{&quot;x&quot;:-466.22709080532985,&quot;y&quot;:-734.1841494971086},&quot;rotate&quot;:-2.1951701922852336,&quot;skewX&quot;:0,&quot;scale&quot;:{&quot;x&quot;:0.9999999999999997,&quot;y&quot;:0.9999999999999997}}},&quot;1af9bc2d-d612-4334-b31f-d9eabef83b2a&quot;:{&quot;id&quot;:&quot;1af9bc2d-d612-4334-b31f-d9eabef83b2a&quot;,&quot;name&quot;:&quot;Streptavidin (biotin)&quot;,&quot;displayName&quot;:&quot;&quot;,&quot;type&quot;:&quot;FIGURE_OBJECT&quot;,&quot;relativeTransform&quot;:{&quot;translate&quot;:{&quot;x&quot;:-727.699825931275,&quot;y&quot;:-130.6638416497298},&quot;rotate&quot;:0,&quot;skewX&quot;:0,&quot;scale&quot;:{&quot;x&quot;:0.9257172781375678,&quot;y&quot;:0.9257172781375678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b42c6a8f-11ab-42ea-9f71-97fa6f7654bd&quot;,&quot;order&quot;:&quot;2&quot;}},&quot;6ea33065-6cda-4260-b8ea-da7378202df5&quot;:{&quot;id&quot;:&quot;6ea33065-6cda-4260-b8ea-da7378202df5&quot;,&quot;name&quot;:&quot;Generic protein (cylinder)&quot;,&quot;displayName&quot;:&quot;&quot;,&quot;type&quot;:&quot;FIGURE_OBJECT&quot;,&quot;relativeTransform&quot;:{&quot;translate&quot;:{&quot;x&quot;:-744.3592897687136,&quot;y&quot;:-72.49419277188142},&quot;rotate&quot;:0,&quot;skewX&quot;:0,&quot;scale&quot;:{&quot;x&quot;:0.8154056243654105,&quot;y&quot;:0.8154056243654105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b42c6a8f-11ab-42ea-9f71-97fa6f7654bd&quot;,&quot;order&quot;:&quot;5&quot;}},&quot;854c0595-c53f-4825-8332-f2f3c5122914&quot;:{&quot;type&quot;:&quot;FIGURE_OBJECT&quot;,&quot;id&quot;:&quot;854c0595-c53f-4825-8332-f2f3c5122914&quot;,&quot;parent&quot;:{&quot;type&quot;:&quot;CHILD&quot;,&quot;parentId&quot;:&quot;9670cb44-d204-4390-9910-8071956946b7&quot;,&quot;order&quot;:&quot;999997&quot;},&quot;relativeTransform&quot;:{&quot;translate&quot;:{&quot;x&quot;:489.7536073325798,&quot;y&quot;:259.7019819036999},&quot;rotate&quot;:2.441645909793534,&quot;skewX&quot;:0,&quot;scale&quot;:{&quot;x&quot;:0.9999999999999998,&quot;y&quot;:0.9999999999999998}},&quot;opacity&quot;:0.76},&quot;cdbcb1c5-6279-428c-8047-c4c68e7ec8a5&quot;:{&quot;id&quot;:&quot;cdbcb1c5-6279-428c-8047-c4c68e7ec8a5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854c0595-c53f-4825-8332-f2f3c5122914&quot;,&quot;order&quot;:&quot;2&quot;}},&quot;b3e4419c-d7c2-4a49-bb69-6f7ddc5efbad&quot;:{&quot;id&quot;:&quot;b3e4419c-d7c2-4a49-bb69-6f7ddc5efbad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854c0595-c53f-4825-8332-f2f3c5122914&quot;,&quot;order&quot;:&quot;5&quot;}},&quot;9ea6f00b-fa81-4142-b77d-e26f370b23e8&quot;:{&quot;type&quot;:&quot;FIGURE_OBJECT&quot;,&quot;id&quot;:&quot;9ea6f00b-fa81-4142-b77d-e26f370b23e8&quot;,&quot;parent&quot;:{&quot;type&quot;:&quot;CHILD&quot;,&quot;parentId&quot;:&quot;9670cb44-d204-4390-9910-8071956946b7&quot;,&quot;order&quot;:&quot;999998&quot;},&quot;relativeTransform&quot;:{&quot;translate&quot;:{&quot;x&quot;:769.7513486334773,&quot;y&quot;:440.03298828282254},&quot;rotate&quot;:1.7136256317644383,&quot;skewX&quot;:2.775557561562895e-17,&quot;scale&quot;:{&quot;x&quot;:0.9999999999999993,&quot;y&quot;:0.9999999999999998}}},&quot;ed4413ac-88a1-4194-a618-f95d6e290062&quot;:{&quot;id&quot;:&quot;ed4413ac-88a1-4194-a618-f95d6e290062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9ea6f00b-fa81-4142-b77d-e26f370b23e8&quot;,&quot;order&quot;:&quot;2&quot;}},&quot;e3e44f15-0075-4477-bc7f-455e365449e9&quot;:{&quot;id&quot;:&quot;e3e44f15-0075-4477-bc7f-455e365449e9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9ea6f00b-fa81-4142-b77d-e26f370b23e8&quot;,&quot;order&quot;:&quot;5&quot;}},&quot;8868bc70-d69e-413a-8d2d-f2b49b24fe6e&quot;:{&quot;type&quot;:&quot;FIGURE_OBJECT&quot;,&quot;id&quot;:&quot;8868bc70-d69e-413a-8d2d-f2b49b24fe6e&quot;,&quot;parent&quot;:{&quot;type&quot;:&quot;CHILD&quot;,&quot;parentId&quot;:&quot;9670cb44-d204-4390-9910-8071956946b7&quot;,&quot;order&quot;:&quot;9999997&quot;},&quot;relativeTransform&quot;:{&quot;translate&quot;:{&quot;x&quot;:834.8243620569991,&quot;y&quot;:-497.5869409793004},&quot;rotate&quot;:-2.0097362984918608,&quot;skewX&quot;:5.551115123125794e-17,&quot;scale&quot;:{&quot;x&quot;:0.999999999999999,&quot;y&quot;:0.9999999999999997}}},&quot;fa172e90-7569-4c25-ab9f-149b824a39ac&quot;:{&quot;id&quot;:&quot;fa172e90-7569-4c25-ab9f-149b824a39ac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8868bc70-d69e-413a-8d2d-f2b49b24fe6e&quot;,&quot;order&quot;:&quot;2&quot;}},&quot;dc2de711-258e-4383-b369-28e05faa8527&quot;:{&quot;id&quot;:&quot;dc2de711-258e-4383-b369-28e05faa8527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8868bc70-d69e-413a-8d2d-f2b49b24fe6e&quot;,&quot;order&quot;:&quot;5&quot;}},&quot;d7e7fa30-290c-4df8-8487-f185d0b12e39&quot;:{&quot;id&quot;:&quot;d7e7fa30-290c-4df8-8487-f185d0b12e39&quot;,&quot;name&quot;:&quot;Streptavidin (biotin)&quot;,&quot;displayName&quot;:&quot;&quot;,&quot;type&quot;:&quot;FIGURE_OBJECT&quot;,&quot;relativeTransform&quot;:{&quot;translate&quot;:{&quot;x&quot;:1000.3970919174552,&quot;y&quot;:-13.94619238553608},&quot;rotate&quot;:-2.0097362984918608,&quot;skewX&quot;:3.8198935979750344e-16,&quot;scale&quot;:{&quot;x&quot;:0.6027462102472777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9670cb44-d204-4390-9910-8071956946b7&quot;,&quot;order&quot;:&quot;9999995&quot;}},&quot;e9bde9b1-57b3-4b94-99d7-cd94144a2f42&quot;:{&quot;type&quot;:&quot;FIGURE_OBJECT&quot;,&quot;id&quot;:&quot;e9bde9b1-57b3-4b94-99d7-cd94144a2f42&quot;,&quot;parent&quot;:{&quot;type&quot;:&quot;CHILD&quot;,&quot;parentId&quot;:&quot;9670cb44-d204-4390-9910-8071956946b7&quot;,&quot;order&quot;:&quot;4&quot;},&quot;relativeTransform&quot;:{&quot;translate&quot;:{&quot;x&quot;:867.755494451458,&quot;y&quot;:-474.80912895031236},&quot;rotate&quot;:-2.0097362984918608,&quot;skewX&quot;:5.551115123125794e-17,&quot;scale&quot;:{&quot;x&quot;:0.999999999999999,&quot;y&quot;:0.9999999999999997}},&quot;opacity&quot;:0.68},&quot;5059c449-fb19-4f8d-8282-2288a6d60f19&quot;:{&quot;id&quot;:&quot;5059c449-fb19-4f8d-8282-2288a6d60f19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e9bde9b1-57b3-4b94-99d7-cd94144a2f42&quot;,&quot;order&quot;:&quot;2&quot;}},&quot;142509da-b280-4c41-b074-54afc730db2b&quot;:{&quot;id&quot;:&quot;142509da-b280-4c41-b074-54afc730db2b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e9bde9b1-57b3-4b94-99d7-cd94144a2f42&quot;,&quot;order&quot;:&quot;5&quot;}},&quot;2e20c533-20a4-491e-8c98-3afe3e6a298b&quot;:{&quot;type&quot;:&quot;FIGURE_OBJECT&quot;,&quot;id&quot;:&quot;2e20c533-20a4-491e-8c98-3afe3e6a298b&quot;,&quot;parent&quot;:{&quot;type&quot;:&quot;CHILD&quot;,&quot;parentId&quot;:&quot;9670cb44-d204-4390-9910-8071956946b7&quot;,&quot;order&quot;:&quot;9999998&quot;},&quot;relativeTransform&quot;:{&quot;translate&quot;:{&quot;x&quot;:752.7005785884776,&quot;y&quot;:460.0199119851043},&quot;rotate&quot;:-0.14947131868325206,&quot;skewX&quot;:0,&quot;scale&quot;:{&quot;x&quot;:1,&quot;y&quot;:1.0000000000000002}},&quot;opacity&quot;:0.86},&quot;4fd1dbc5-5381-43c3-ae33-4a198bc6ed5f&quot;:{&quot;id&quot;:&quot;4fd1dbc5-5381-43c3-ae33-4a198bc6ed5f&quot;,&quot;name&quot;:&quot;Streptavidin (biotin)&quot;,&quot;displayName&quot;:&quot;&quot;,&quot;type&quot;:&quot;FIGURE_OBJECT&quot;,&quot;relativeTransform&quot;:{&quot;translate&quot;:{&quot;x&quot;:473.8145464456787,&quot;y&quot;:-85.07687739087577},&quot;rotate&quot;:6.283185307179586,&quot;skewX&quot;:0,&quot;scale&quot;:{&quot;x&quot;:-0.602746210247278,&quot;y&quot;:0.6027462102472781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2e20c533-20a4-491e-8c98-3afe3e6a298b&quot;,&quot;order&quot;:&quot;2&quot;}},&quot;68ae9aaf-1b9f-4544-ba68-c1288d07fb58&quot;:{&quot;id&quot;:&quot;68ae9aaf-1b9f-4544-ba68-c1288d07fb58&quot;,&quot;name&quot;:&quot;Generic protein (cylinder)&quot;,&quot;displayName&quot;:&quot;&quot;,&quot;type&quot;:&quot;FIGURE_OBJECT&quot;,&quot;relativeTransform&quot;:{&quot;translate&quot;:{&quot;x&quot;:484.66173373483656,&quot;y&quot;:-47.20188440913349},&quot;rotate&quot;:6.283185307179586,&quot;skewX&quot;:0,&quot;scale&quot;:{&quot;x&quot;:-0.5309208994017817,&quot;y&quot;:0.5309208994017818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2e20c533-20a4-491e-8c98-3afe3e6a298b&quot;,&quot;order&quot;:&quot;5&quot;}},&quot;c662306d-a2e3-40fd-a2f0-8e6a74396913&quot;:{&quot;type&quot;:&quot;FIGURE_OBJECT&quot;,&quot;id&quot;:&quot;c662306d-a2e3-40fd-a2f0-8e6a74396913&quot;,&quot;parent&quot;:{&quot;type&quot;:&quot;CHILD&quot;,&quot;parentId&quot;:&quot;9670cb44-d204-4390-9910-8071956946b7&quot;,&quot;order&quot;:&quot;99999977&quot;},&quot;relativeTransform&quot;:{&quot;translate&quot;:{&quot;x&quot;:1828.731735476364,&quot;y&quot;:388.1232122597322},&quot;rotate&quot;:0,&quot;skewX&quot;:0,&quot;scale&quot;:{&quot;x&quot;:1,&quot;y&quot;:1}}},&quot;fb479659-245a-411e-b3f5-86cc255db83d&quot;:{&quot;id&quot;:&quot;fb479659-245a-411e-b3f5-86cc255db83d&quot;,&quot;name&quot;:&quot;Sphere&quot;,&quot;displayName&quot;:&quot;&quot;,&quot;type&quot;:&quot;FIGURE_OBJECT&quot;,&quot;relativeTransform&quot;:{&quot;translate&quot;:{&quot;x&quot;:-619.3136155282392,&quot;y&quot;:-137.79904024410752},&quot;rotate&quot;:0,&quot;skewX&quot;:0,&quot;scale&quot;:{&quot;x&quot;:1.4910049700737,&quot;y&quot;:1.4910049700737003}},&quot;image&quot;:{&quot;url&quot;:&quot;https://icons.cdn.biorender.com/biorender/5f4529c2929bce0028c9f87f/5b8847989629ce1400901caa.png&quot;,&quot;isPremium&quot;:false,&quot;isOrgIcon&quot;:false,&quot;size&quot;:{&quot;x&quot;:50,&quot;y&quot;:50},&quot;fallbackUrl&quot;:&quot;sources/icons/5f4529c2929bce0028c9f87f/5b8847989629ce1400901caa.svg&quot;},&quot;source&quot;:{&quot;id&quot;:&quot;5b8847989629ce1400901caa&quot;,&quot;version&quot;:&quot;20240913182354&quot;,&quot;type&quot;:&quot;ASSETS&quot;},&quot;isPremium&quot;:false,&quot;parent&quot;:{&quot;type&quot;:&quot;CHILD&quot;,&quot;parentId&quot;:&quot;c662306d-a2e3-40fd-a2f0-8e6a74396913&quot;,&quot;order&quot;:&quot;05&quot;},&quot;styles&quot;:{&quot;editable&quot;:[{&quot;styleName&quot;:&quot;SATURATE&quot;,&quot;index&quot;:0,&quot;value&quot;:103},{&quot;styleName&quot;:&quot;GLOW&quot;,&quot;index&quot;:0,&quot;value&quot;:0}],&quot;base_color&quot;:[{&quot;styleName&quot;:&quot;MONOCHROME_COLOR&quot;,&quot;index&quot;:0,&quot;color&quot;:&quot;#BBBBBC&quot;}],&quot;outline&quot;:[{&quot;styleName&quot;:&quot;STROKE&quot;,&quot;index&quot;:0,&quot;value&quot;:&quot;rgba(70,69,70,1)&quot;,&quot;color&quot;:&quot;#464546&quot;}]}},&quot;9857a7fa-5bda-4117-a1a1-be9296942140&quot;:{&quot;id&quot;:&quot;9857a7fa-5bda-4117-a1a1-be9296942140&quot;,&quot;name&quot;:&quot;Streptavidin (monomer)&quot;,&quot;displayName&quot;:&quot;&quot;,&quot;type&quot;:&quot;FIGURE_OBJECT&quot;,&quot;relativeTransform&quot;:{&quot;translate&quot;:{&quot;x&quot;:-587.1734975968087,&quot;y&quot;:-105.26738054253057},&quot;rotate&quot;:3.141592653589793,&quot;skewX&quot;:0,&quot;scale&quot;:{&quot;x&quot;:0.46763220016772944,&quot;y&quot;:0.46763220016772944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1&quot;}},&quot;67ec9637-e014-4f30-9b20-daae3af04c01&quot;:{&quot;id&quot;:&quot;67ec9637-e014-4f30-9b20-daae3af04c01&quot;,&quot;name&quot;:&quot;Streptavidin (monomer)&quot;,&quot;displayName&quot;:&quot;&quot;,&quot;type&quot;:&quot;FIGURE_OBJECT&quot;,&quot;relativeTransform&quot;:{&quot;translate&quot;:{&quot;x&quot;:-619.8198437661315,&quot;y&quot;:-92.13857734098686},&quot;rotate&quot;:-2.3561944901923453,&quot;skewX&quot;:0,&quot;scale&quot;:{&quot;x&quot;:0.4676322001677295,&quot;y&quot;:0.4676322001677295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2&quot;}},&quot;7115c062-37df-40cc-9496-8a6d7ae26925&quot;:{&quot;id&quot;:&quot;7115c062-37df-40cc-9496-8a6d7ae26925&quot;,&quot;name&quot;:&quot;Streptavidin (monomer)&quot;,&quot;displayName&quot;:&quot;&quot;,&quot;type&quot;:&quot;FIGURE_OBJECT&quot;,&quot;relativeTransform&quot;:{&quot;translate&quot;:{&quot;x&quot;:-573.867788426511,&quot;y&quot;:-137.95731608828152},&quot;rotate&quot;:2.356194490192345,&quot;skewX&quot;:0,&quot;scale&quot;:{&quot;x&quot;:0.4676322001677295,&quot;y&quot;:0.4676322001677295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3&quot;}},&quot;cf8716fe-48bc-4d2f-b36c-76aebc81fa26&quot;:{&quot;id&quot;:&quot;cf8716fe-48bc-4d2f-b36c-76aebc81fa26&quot;,&quot;name&quot;:&quot;Streptavidin (monomer)&quot;,&quot;displayName&quot;:&quot;&quot;,&quot;type&quot;:&quot;FIGURE_OBJECT&quot;,&quot;relativeTransform&quot;:{&quot;translate&quot;:{&quot;x&quot;:-664.3613472035606,&quot;y&quot;:-138.3277584987389},&quot;rotate&quot;:-0.7853981633974482,&quot;skewX&quot;:0,&quot;scale&quot;:{&quot;x&quot;:0.4676322001677295,&quot;y&quot;:0.4676322001677297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5&quot;}},&quot;b060348d-9bfc-491f-967e-edc87baa63a0&quot;:{&quot;id&quot;:&quot;b060348d-9bfc-491f-967e-edc87baa63a0&quot;,&quot;name&quot;:&quot;Streptavidin (monomer)&quot;,&quot;displayName&quot;:&quot;&quot;,&quot;type&quot;:&quot;FIGURE_OBJECT&quot;,&quot;relativeTransform&quot;:{&quot;translate&quot;:{&quot;x&quot;:-651.5845515005107,&quot;y&quot;:-106.24562124115032},&quot;rotate&quot;:-1.5707963267948963,&quot;skewX&quot;:1.6909583012233201e-31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55&quot;}},&quot;129b5c2d-f9b0-4963-9f2c-3a2bc025b405&quot;:{&quot;id&quot;:&quot;129b5c2d-f9b0-4963-9f2c-3a2bc025b405&quot;,&quot;name&quot;:&quot;Streptavidin (monomer)&quot;,&quot;displayName&quot;:&quot;&quot;,&quot;type&quot;:&quot;FIGURE_OBJECT&quot;,&quot;relativeTransform&quot;:{&quot;translate&quot;:{&quot;x&quot;:-652.2456933345702,&quot;y&quot;:-168.260725275935},&quot;rotate&quot;:1.1870686238318743e-16,&quot;skewX&quot;:8.454791506116601e-32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6&quot;}},&quot;95246377-9da4-4616-99f6-5cc03b004f62&quot;:{&quot;id&quot;:&quot;95246377-9da4-4616-99f6-5cc03b004f62&quot;,&quot;name&quot;:&quot;Streptavidin (monomer)&quot;,&quot;displayName&quot;:&quot;&quot;,&quot;type&quot;:&quot;FIGURE_OBJECT&quot;,&quot;relativeTransform&quot;:{&quot;translate&quot;:{&quot;x&quot;:-585.3874956054498,&quot;y&quot;:-168.04562442001617},&quot;rotate&quot;:1.5707963267948968,&quot;skewX&quot;:8.454791506116601e-32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7&quot;}},&quot;596b3442-e384-4a38-b2f9-59131d138e76&quot;:{&quot;id&quot;:&quot;596b3442-e384-4a38-b2f9-59131d138e76&quot;,&quot;name&quot;:&quot;Streptavidin (monomer)&quot;,&quot;displayName&quot;:&quot;&quot;,&quot;type&quot;:&quot;FIGURE_OBJECT&quot;,&quot;relativeTransform&quot;:{&quot;translate&quot;:{&quot;x&quot;:-619.5517701206268,&quot;y&quot;:-182.90455738065475},&quot;rotate&quot;:0.7853981633974485,&quot;skewX&quot;:6.346165979406993e-17,&quot;scale&quot;:{&quot;x&quot;:0.4676322001677295,&quot;y&quot;:0.46763220016772983}},&quot;image&quot;:{&quot;url&quot;:&quot;https://icons.cdn.biorender.com/biorender/5f50f690e47b4e0027829e60/20200903140209/image/5f50f690e47b4e0027829e60.png&quot;,&quot;isPremium&quot;:false,&quot;isOrgIcon&quot;:false,&quot;size&quot;:{&quot;x&quot;:50,&quot;y&quot;:50.25773195876288}},&quot;source&quot;:{&quot;id&quot;:&quot;5f50f690e47b4e0027829e60&quot;,&quot;version&quot;:&quot;20200903140209&quot;,&quot;type&quot;:&quot;ASSETS&quot;},&quot;isPremium&quot;:false,&quot;parent&quot;:{&quot;type&quot;:&quot;CHILD&quot;,&quot;parentId&quot;:&quot;c662306d-a2e3-40fd-a2f0-8e6a74396913&quot;,&quot;order&quot;:&quot;8&quot;}},&quot;55ef0898-0d68-4daa-950b-5fa8b3bc94f4&quot;:{&quot;type&quot;:&quot;FIGURE_OBJECT&quot;,&quot;id&quot;:&quot;55ef0898-0d68-4daa-950b-5fa8b3bc94f4&quot;,&quot;parent&quot;:{&quot;type&quot;:&quot;CHILD&quot;,&quot;parentId&quot;:&quot;9670cb44-d204-4390-9910-8071956946b7&quot;,&quot;order&quot;:&quot;9999998&quot;},&quot;relativeTransform&quot;:{&quot;translate&quot;:{&quot;x&quot;:1533.664068432897,&quot;y&quot;:602.2845609600257},&quot;rotate&quot;:0.5374647561158867,&quot;skewX&quot;:0,&quot;scale&quot;:{&quot;x&quot;:0.9999999999999997,&quot;y&quot;:0.9999999999999999}}},&quot;16844442-9f41-4e0e-86fd-59d7b295ac8c&quot;:{&quot;id&quot;:&quot;16844442-9f41-4e0e-86fd-59d7b295ac8c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55ef0898-0d68-4daa-950b-5fa8b3bc94f4&quot;,&quot;order&quot;:&quot;2&quot;}},&quot;2ceacea1-6f99-4d8e-9149-cfafba6159ee&quot;:{&quot;id&quot;:&quot;2ceacea1-6f99-4d8e-9149-cfafba6159ee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55ef0898-0d68-4daa-950b-5fa8b3bc94f4&quot;,&quot;order&quot;:&quot;5&quot;}},&quot;fc38d757-db16-45f2-b440-1b4bd08c38d3&quot;:{&quot;type&quot;:&quot;FIGURE_OBJECT&quot;,&quot;id&quot;:&quot;fc38d757-db16-45f2-b440-1b4bd08c38d3&quot;,&quot;parent&quot;:{&quot;type&quot;:&quot;CHILD&quot;,&quot;parentId&quot;:&quot;9670cb44-d204-4390-9910-8071956946b7&quot;,&quot;order&quot;:&quot;99999982&quot;},&quot;relativeTransform&quot;:{&quot;translate&quot;:{&quot;x&quot;:1623.7148874314544,&quot;y&quot;:-9.000782790656672},&quot;rotate&quot;:-0.8490258766785336,&quot;skewX&quot;:-5.551115123125786e-17,&quot;scale&quot;:{&quot;x&quot;:0.9999999999999997,&quot;y&quot;:1.0000000000000013}}},&quot;240022bd-dc2a-40f0-a5d9-a759305ae9cb&quot;:{&quot;id&quot;:&quot;240022bd-dc2a-40f0-a5d9-a759305ae9cb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fc38d757-db16-45f2-b440-1b4bd08c38d3&quot;,&quot;order&quot;:&quot;2&quot;}},&quot;1d454341-af24-4155-a6f2-669ef1796d63&quot;:{&quot;id&quot;:&quot;1d454341-af24-4155-a6f2-669ef1796d63&quot;,&quot;name&quot;:&quot;Generic protein (cylinder)&quot;,&quot;displayName&quot;:&quot;&quot;,&quot;type&quot;:&quot;FIGURE_OBJECT&quot;,&quot;relativeTransform&quot;:{&quot;translate&quot;:{&quot;x&quot;:-477.2671527388884,&quot;y&quot;:-65.43029088172588},&quot;rotate&quot;:0,&quot;skewX&quot;:0,&quot;scale&quot;:{&quot;x&quot;:0.22092377949821743,&quot;y&quot;:0.2662829204223587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fc38d757-db16-45f2-b440-1b4bd08c38d3&quot;,&quot;order&quot;:&quot;5&quot;}},&quot;fb4198f7-be02-48eb-bc99-03e2e45f9bd2&quot;:{&quot;type&quot;:&quot;FIGURE_OBJECT&quot;,&quot;id&quot;:&quot;fb4198f7-be02-48eb-bc99-03e2e45f9bd2&quot;,&quot;parent&quot;:{&quot;type&quot;:&quot;CHILD&quot;,&quot;parentId&quot;:&quot;9670cb44-d204-4390-9910-8071956946b7&quot;,&quot;order&quot;:&quot;99999985&quot;},&quot;relativeTransform&quot;:{&quot;translate&quot;:{&quot;x&quot;:1056.0319832199134,&quot;y&quot;:-183.0014009668758},&quot;rotate&quot;:-2.1951701922852336,&quot;skewX&quot;:0,&quot;scale&quot;:{&quot;x&quot;:0.9999999999999997,&quot;y&quot;:0.9999999999999997}}},&quot;562e4ecf-7fe1-4983-b2a0-b0fb85b56ea3&quot;:{&quot;id&quot;:&quot;562e4ecf-7fe1-4983-b2a0-b0fb85b56ea3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fb4198f7-be02-48eb-bc99-03e2e45f9bd2&quot;,&quot;order&quot;:&quot;2&quot;}},&quot;cacb2d4f-7fd7-4976-a39a-88a860e4c08b&quot;:{&quot;id&quot;:&quot;cacb2d4f-7fd7-4976-a39a-88a860e4c08b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fb4198f7-be02-48eb-bc99-03e2e45f9bd2&quot;,&quot;order&quot;:&quot;5&quot;}},&quot;ac5d4d7a-3eb6-4a91-aa0e-e9e3347ffcd3&quot;:{&quot;type&quot;:&quot;FIGURE_OBJECT&quot;,&quot;id&quot;:&quot;ac5d4d7a-3eb6-4a91-aa0e-e9e3347ffcd3&quot;,&quot;parent&quot;:{&quot;type&quot;:&quot;CHILD&quot;,&quot;parentId&quot;:&quot;9670cb44-d204-4390-9910-8071956946b7&quot;,&quot;order&quot;:&quot;99999987&quot;},&quot;relativeTransform&quot;:{&quot;translate&quot;:{&quot;x&quot;:739.0187763102114,&quot;y&quot;:489.6733225311142},&quot;rotate&quot;:2.441645909793534,&quot;skewX&quot;:0,&quot;scale&quot;:{&quot;x&quot;:0.9999999999999998,&quot;y&quot;:0.9999999999999998}},&quot;opacity&quot;:0.76},&quot;a6704c43-090e-4b79-95b0-65f0de4656a6&quot;:{&quot;id&quot;:&quot;a6704c43-090e-4b79-95b0-65f0de4656a6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ac5d4d7a-3eb6-4a91-aa0e-e9e3347ffcd3&quot;,&quot;order&quot;:&quot;2&quot;}},&quot;c00341af-dbcd-42c1-b764-9acab856232f&quot;:{&quot;id&quot;:&quot;c00341af-dbcd-42c1-b764-9acab856232f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ac5d4d7a-3eb6-4a91-aa0e-e9e3347ffcd3&quot;,&quot;order&quot;:&quot;5&quot;}},&quot;ccc21b52-6e1e-4836-9874-6ad267cc2442&quot;:{&quot;type&quot;:&quot;FIGURE_OBJECT&quot;,&quot;id&quot;:&quot;ccc21b52-6e1e-4836-9874-6ad267cc2442&quot;,&quot;parent&quot;:{&quot;type&quot;:&quot;CHILD&quot;,&quot;parentId&quot;:&quot;9670cb44-d204-4390-9910-8071956946b7&quot;,&quot;order&quot;:&quot;9999999&quot;},&quot;relativeTransform&quot;:{&quot;translate&quot;:{&quot;x&quot;:1019.0165176111088,&quot;y&quot;:670.0043289102367},&quot;rotate&quot;:1.7136256317644383,&quot;skewX&quot;:5.551115123125793e-17,&quot;scale&quot;:{&quot;x&quot;:0.9999999999999991,&quot;y&quot;:0.9999999999999996}}},&quot;80b878f7-0824-449a-b43e-7f8e875fb3d0&quot;:{&quot;id&quot;:&quot;80b878f7-0824-449a-b43e-7f8e875fb3d0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ccc21b52-6e1e-4836-9874-6ad267cc2442&quot;,&quot;order&quot;:&quot;2&quot;}},&quot;f03d0816-1d47-4266-87a9-7f2b8674bd90&quot;:{&quot;id&quot;:&quot;f03d0816-1d47-4266-87a9-7f2b8674bd90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ccc21b52-6e1e-4836-9874-6ad267cc2442&quot;,&quot;order&quot;:&quot;5&quot;}},&quot;7443d0c5-14b1-48b5-818d-505bda2fccab&quot;:{&quot;type&quot;:&quot;FIGURE_OBJECT&quot;,&quot;id&quot;:&quot;7443d0c5-14b1-48b5-818d-505bda2fccab&quot;,&quot;parent&quot;:{&quot;type&quot;:&quot;CHILD&quot;,&quot;parentId&quot;:&quot;9670cb44-d204-4390-9910-8071956946b7&quot;,&quot;order&quot;:&quot;99999995&quot;},&quot;relativeTransform&quot;:{&quot;translate&quot;:{&quot;x&quot;:1084.0895310346307,&quot;y&quot;:-267.61560035188614},&quot;rotate&quot;:-2.0097362984918608,&quot;skewX&quot;:5.551115123125794e-17,&quot;scale&quot;:{&quot;x&quot;:0.999999999999999,&quot;y&quot;:0.9999999999999997}}},&quot;abe54283-1dd5-4cb4-a141-94af61f923b5&quot;:{&quot;id&quot;:&quot;abe54283-1dd5-4cb4-a141-94af61f923b5&quot;,&quot;name&quot;:&quot;Streptavidin (biotin)&quot;,&quot;displayName&quot;:&quot;&quot;,&quot;type&quot;:&quot;FIGURE_OBJECT&quot;,&quot;relativeTransform&quot;:{&quot;translate&quot;:{&quot;x&quot;:-473.8145464456789,&quot;y&quot;:-85.07687739087578},&quot;rotate&quot;:0,&quot;skewX&quot;:0,&quot;scale&quot;:{&quot;x&quot;:0.6027462102472783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7443d0c5-14b1-48b5-818d-505bda2fccab&quot;,&quot;order&quot;:&quot;2&quot;}},&quot;e0893c4a-ebec-4d43-8377-c6b7c2d6ebe6&quot;:{&quot;id&quot;:&quot;e0893c4a-ebec-4d43-8377-c6b7c2d6ebe6&quot;,&quot;name&quot;:&quot;Generic protein (cylinder)&quot;,&quot;displayName&quot;:&quot;&quot;,&quot;type&quot;:&quot;FIGURE_OBJECT&quot;,&quot;relativeTransform&quot;:{&quot;translate&quot;:{&quot;x&quot;:-484.6617337348368,&quot;y&quot;:-47.2018844091335},&quot;rotate&quot;:0,&quot;skewX&quot;:0,&quot;scale&quot;:{&quot;x&quot;:0.5309208994017819,&quot;y&quot;:0.5309208994017819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7443d0c5-14b1-48b5-818d-505bda2fccab&quot;,&quot;order&quot;:&quot;5&quot;}},&quot;b483424f-5940-4544-8429-ebd384b8298a&quot;:{&quot;id&quot;:&quot;b483424f-5940-4544-8429-ebd384b8298a&quot;,&quot;name&quot;:&quot;Streptavidin (biotin)&quot;,&quot;displayName&quot;:&quot;&quot;,&quot;type&quot;:&quot;FIGURE_OBJECT&quot;,&quot;relativeTransform&quot;:{&quot;translate&quot;:{&quot;x&quot;:1249.6622608950868,&quot;y&quot;:216.02514824187818},&quot;rotate&quot;:-2.0097362984918608,&quot;skewX&quot;:5.347851037165048e-16,&quot;scale&quot;:{&quot;x&quot;:0.6027462102472777,&quot;y&quot;:0.6027462102472783}},&quot;image&quot;:{&quot;url&quot;:&quot;https://icons.cdn.biorender.com/biorender/5f50f770e47b4e0027829e61/20200903140347/image/5f50f770e47b4e0027829e61.png&quot;,&quot;isPremium&quot;:false,&quot;isOrgIcon&quot;:false,&quot;size&quot;:{&quot;x&quot;:25,&quot;y&quot;:24.12280701754386}},&quot;source&quot;:{&quot;id&quot;:&quot;5f50f770e47b4e0027829e61&quot;,&quot;version&quot;:&quot;20200903140347&quot;,&quot;type&quot;:&quot;ASSETS&quot;},&quot;isPremium&quot;:false,&quot;parent&quot;:{&quot;type&quot;:&quot;CHILD&quot;,&quot;parentId&quot;:&quot;9670cb44-d204-4390-9910-8071956946b7&quot;,&quot;order&quot;:&quot;99999992&quot;}},&quot;83e3fdf1-e0ad-498d-9eba-13c91a3b2b63&quot;:{&quot;type&quot;:&quot;FIGURE_OBJECT&quot;,&quot;id&quot;:&quot;83e3fdf1-e0ad-498d-9eba-13c91a3b2b63&quot;,&quot;path&quot;:{&quot;type&quot;:&quot;PIE_DONUT&quot;,&quot;size&quot;:{&quot;x&quot;:341.1014125909571,&quot;y&quot;:288.8517742460996},&quot;startAngle&quot;:4.71238898038469,&quot;sweepAngle&quot;:1.5707963267948966,&quot;donutHoleRatio&quot;:0,&quot;selectedObjectIds&quot;:[&quot;83e3fdf1-e0ad-498d-9eba-13c91a3b2b63&quot;]},&quot;pathStyles&quot;:[{&quot;type&quot;:&quot;FILL&quot;,&quot;fillStyle&quot;:&quot;#EEF4FB&quot;},{&quot;type&quot;:&quot;STROKE&quot;,&quot;strokeStyle&quot;:&quot;#95AAD3&quot;,&quot;lineWidth&quot;:2,&quot;lineJoin&quot;:&quot;round&quot;}],&quot;parent&quot;:{&quot;type&quot;:&quot;CHILD&quot;,&quot;parentId&quot;:&quot;9670cb44-d204-4390-9910-8071956946b7&quot;,&quot;order&quot;:&quot;99999997&quot;},&quot;relativeTransform&quot;:{&quot;translate&quot;:{&quot;x&quot;:203.749356718071,&quot;y&quot;:-492.60259544695197},&quot;rotate&quot;:0,&quot;skewX&quot;:0,&quot;scale&quot;:{&quot;x&quot;:1,&quot;y&quot;:1}}},&quot;911d35f6-0d95-4601-9e9f-8d981b9ef787&quot;:{&quot;id&quot;:&quot;911d35f6-0d95-4601-9e9f-8d981b9ef787&quot;,&quot;name&quot;:&quot;Sphere&quot;,&quot;displayName&quot;:&quot;&quot;,&quot;type&quot;:&quot;FIGURE_OBJECT&quot;,&quot;relativeTransform&quot;:{&quot;translate&quot;:{&quot;x&quot;:-269.47398304024495,&quot;y&quot;:109.24683188830427},&quot;rotate&quot;:0,&quot;skewX&quot;:0,&quot;scale&quot;:{&quot;x&quot;:1.4910049700737,&quot;y&quot;:1.4910049700737003}},&quot;image&quot;:{&quot;url&quot;:&quot;https://icons.cdn.biorender.com/biorender/5f4529c2929bce0028c9f87f/5b8847989629ce1400901caa.png&quot;,&quot;isPremium&quot;:false,&quot;isOrgIcon&quot;:false,&quot;size&quot;:{&quot;x&quot;:50,&quot;y&quot;:50},&quot;fallbackUrl&quot;:&quot;sources/icons/5f4529c2929bce0028c9f87f/5b8847989629ce1400901caa.svg&quot;},&quot;source&quot;:{&quot;id&quot;:&quot;5b8847989629ce1400901caa&quot;,&quot;version&quot;:&quot;20240913182354&quot;,&quot;type&quot;:&quot;ASSETS&quot;},&quot;isPremium&quot;:false,&quot;parent&quot;:{&quot;type&quot;:&quot;CHILD&quot;,&quot;parentId&quot;:&quot;9281578e-760a-4626-88f6-f889c9b8ecd0&quot;,&quot;order&quot;:&quot;05&quot;},&quot;styles&quot;:{&quot;editable&quot;:[{&quot;styleName&quot;:&quot;SATURATE&quot;,&quot;index&quot;:0,&quot;value&quot;:103},{&quot;styleName&quot;:&quot;GLOW&quot;,&quot;index&quot;:0,&quot;value&quot;:0}],&quot;base_color&quot;:[{&quot;styleName&quot;:&quot;MONOCHROME_COLOR&quot;,&quot;index&quot;:0,&quot;color&quot;:&quot;#BBBBBC&quot;}],&quot;outline&quot;:[{&quot;styleName&quot;:&quot;STROKE&quot;,&quot;index&quot;:0,&quot;value&quot;:&quot;rgba(70,69,70,1)&quot;,&quot;color&quot;:&quot;#464546&quot;}]}},&quot;dcca76bf-f1a0-4955-84e6-a5e0f7a7f2fc&quot;:{&quot;id&quot;:&quot;dcca76bf-f1a0-4955-84e6-a5e0f7a7f2fc&quot;,&quot;type&quot;:&quot;FIGURE_OBJECT&quot;,&quot;relativeTransform&quot;:{&quot;translate&quot;:{&quot;x&quot;:-230.65106788964266,&quot;y&quot;:75.99800965516603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C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9281578e-760a-4626-88f6-f889c9b8ecd0&quot;,&quot;order&quot;:&quot;1&quot;}},&quot;06278496-e33c-4436-9972-ff078bddd593&quot;:{&quot;type&quot;:&quot;FIGURE_OBJECT&quot;,&quot;id&quot;:&quot;06278496-e33c-4436-9972-ff078bddd593&quot;,&quot;relativeTransform&quot;:{&quot;translate&quot;:{&quot;x&quot;:-240.39462022288458,&quot;y&quot;:77.32550083493179},&quot;rotate&quot;:0.7853981633974483,&quot;skewX&quot;:0,&quot;scale&quot;:{&quot;x&quot;:1,&quot;y&quot;:1}},&quot;opacity&quot;:1,&quot;path&quot;:{&quot;type&quot;:&quot;POLY_LINE&quot;,&quot;points&quot;:[{&quot;x&quot;:0,&quot;y&quot;:9.590274288968857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281578e-760a-4626-88f6-f889c9b8ecd0&quot;,&quot;order&quot;:&quot;15&quot;},&quot;connectorInfo&quot;:{&quot;type&quot;:&quot;LINE&quot;,&quot;offset&quot;:{&quot;x&quot;:0,&quot;y&quot;:0},&quot;bending&quot;:0.1,&quot;customized&quot;:false}},&quot;68cfd2f3-0c0f-4edf-8cb3-d659abf798aa&quot;:{&quot;type&quot;:&quot;FIGURE_OBJECT&quot;,&quot;id&quot;:&quot;68cfd2f3-0c0f-4edf-8cb3-d659abf798aa&quot;,&quot;relativeTransform&quot;:{&quot;translate&quot;:{&quot;x&quot;:-234.12965453604323,&quot;y&quot;:53.286811179153965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281578e-760a-4626-88f6-f889c9b8ecd0&quot;,&quot;order&quot;:&quot;2&quot;},&quot;connectorInfo&quot;:{&quot;type&quot;:&quot;LINE&quot;,&quot;offset&quot;:{&quot;x&quot;:0,&quot;y&quot;:0},&quot;bending&quot;:0.1,&quot;customized&quot;:true}},&quot;7ded26f3-78b2-4e44-9bcb-ee27847ee040&quot;:{&quot;type&quot;:&quot;FIGURE_OBJECT&quot;,&quot;id&quot;:&quot;7ded26f3-78b2-4e44-9bcb-ee27847ee040&quot;,&quot;relativeTransform&quot;:{&quot;translate&quot;:{&quot;x&quot;:-229.324439378306,&quot;y&quot;:53.28735361495166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281578e-760a-4626-88f6-f889c9b8ecd0&quot;,&quot;order&quot;:&quot;25&quot;},&quot;connectorInfo&quot;:{&quot;type&quot;:&quot;LINE&quot;,&quot;offset&quot;:{&quot;x&quot;:0,&quot;y&quot;:0},&quot;bending&quot;:0.1,&quot;customized&quot;:true}},&quot;8a577b92-d99a-4bbc-b2f9-eb03a83b0477&quot;:{&quot;type&quot;:&quot;FIGURE_OBJECT&quot;,&quot;id&quot;:&quot;8a577b92-d99a-4bbc-b2f9-eb03a83b0477&quot;,&quot;relativeTransform&quot;:{&quot;translate&quot;:{&quot;x&quot;:-219.7610895590452,&quot;y&quot;:82.28726095533132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9281578e-760a-4626-88f6-f889c9b8ecd0&quot;,&quot;order&quot;:&quot;3&quot;},&quot;connectorInfo&quot;:{&quot;type&quot;:&quot;LINE&quot;,&quot;offset&quot;:{&quot;x&quot;:0,&quot;y&quot;:0},&quot;bending&quot;:0.1,&quot;customized&quot;:true}},&quot;fbbc2048-1761-4aaf-9912-43ecf2b1b332&quot;:{&quot;id&quot;:&quot;fbbc2048-1761-4aaf-9912-43ecf2b1b332&quot;,&quot;type&quot;:&quot;FIGURE_OBJECT&quot;,&quot;relativeTransform&quot;:{&quot;translate&quot;:{&quot;x&quot;:-230.65116560424903,&quot;y&quot;:45.55289909754868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O&quot;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9281578e-760a-4626-88f6-f889c9b8ecd0&quot;,&quot;order&quot;:&quot;5&quot;}},&quot;4a24ec9c-8199-4f80-992e-1876ba0674b8&quot;:{&quot;id&quot;:&quot;4a24ec9c-8199-4f80-992e-1876ba0674b8&quot;,&quot;type&quot;:&quot;FIGURE_OBJECT&quot;,&quot;relativeTransform&quot;:{&quot;translate&quot;:{&quot;x&quot;:-204.17386729416373,&quot;y&quot;:91.54533693322654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1]}],&quot;text&quot;:&quot;OH&quot;}],&quot;_lastCaretLocation&quot;:{&quot;lineIndex&quot;:0,&quot;runIndex&quot;:-1,&quot;charIndex&quot;:-1,&quot;endOfLine&quot;:true}},&quot;format&quot;:&quot;BETTER_TEXT&quot;,&quot;size&quot;:{&quot;x&quot;:22.947544232010937,&quot;y&quot;:24.240000000000006},&quot;targetSize&quot;:{&quot;x&quot;:22.947544232010937,&quot;y&quot;:24.240000000000006}},&quot;parent&quot;:{&quot;type&quot;:&quot;CHILD&quot;,&quot;parentId&quot;:&quot;9281578e-760a-4626-88f6-f889c9b8ecd0&quot;,&quot;order&quot;:&quot;55&quot;}},&quot;fa9171fe-7937-4e5a-a85c-06644b4d9339&quot;:{&quot;id&quot;:&quot;fa9171fe-7937-4e5a-a85c-06644b4d9339&quot;,&quot;type&quot;:&quot;FIGURE_OBJECT&quot;,&quot;relativeTransform&quot;:{&quot;translate&quot;:{&quot;x&quot;:-218.586497700576,&quot;y&quot;:130.71134229476593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C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cd6b5a8e-a816-4744-84b6-a4edd2815c84&quot;,&quot;order&quot;:&quot;1&quot;}},&quot;12828349-be0a-4659-bf56-69d578b72ab0&quot;:{&quot;type&quot;:&quot;FIGURE_OBJECT&quot;,&quot;id&quot;:&quot;12828349-be0a-4659-bf56-69d578b72ab0&quot;,&quot;relativeTransform&quot;:{&quot;translate&quot;:{&quot;x&quot;:-228.3300500338179,&quot;y&quot;:132.03883347453169},&quot;rotate&quot;:0.7853981633974483,&quot;skewX&quot;:0,&quot;scale&quot;:{&quot;x&quot;:1,&quot;y&quot;:1}},&quot;opacity&quot;:1,&quot;path&quot;:{&quot;type&quot;:&quot;POLY_LINE&quot;,&quot;points&quot;:[{&quot;x&quot;:0,&quot;y&quot;:9.590274288968857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cd6b5a8e-a816-4744-84b6-a4edd2815c84&quot;,&quot;order&quot;:&quot;2&quot;},&quot;connectorInfo&quot;:{&quot;type&quot;:&quot;LINE&quot;,&quot;offset&quot;:{&quot;x&quot;:0,&quot;y&quot;:0},&quot;bending&quot;:0.1,&quot;customized&quot;:false}},&quot;f15dd76f-0a32-41f6-a5b3-6cae5784cfed&quot;:{&quot;type&quot;:&quot;FIGURE_OBJECT&quot;,&quot;id&quot;:&quot;f15dd76f-0a32-41f6-a5b3-6cae5784cfed&quot;,&quot;relativeTransform&quot;:{&quot;translate&quot;:{&quot;x&quot;:-222.06508434697656,&quot;y&quot;:108.0001438187538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cd6b5a8e-a816-4744-84b6-a4edd2815c84&quot;,&quot;order&quot;:&quot;3&quot;},&quot;connectorInfo&quot;:{&quot;type&quot;:&quot;LINE&quot;,&quot;offset&quot;:{&quot;x&quot;:0,&quot;y&quot;:0},&quot;bending&quot;:0.1,&quot;customized&quot;:true}},&quot;81dcb29b-1abb-41c2-86ab-be01ce756166&quot;:{&quot;type&quot;:&quot;FIGURE_OBJECT&quot;,&quot;id&quot;:&quot;81dcb29b-1abb-41c2-86ab-be01ce756166&quot;,&quot;relativeTransform&quot;:{&quot;translate&quot;:{&quot;x&quot;:-217.25986918923934,&quot;y&quot;:108.0006862545515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cd6b5a8e-a816-4744-84b6-a4edd2815c84&quot;,&quot;order&quot;:&quot;5&quot;},&quot;connectorInfo&quot;:{&quot;type&quot;:&quot;LINE&quot;,&quot;offset&quot;:{&quot;x&quot;:0,&quot;y&quot;:0},&quot;bending&quot;:0.1,&quot;customized&quot;:true}},&quot;e774b8ae-8452-4ba0-b8f3-7f17ca9fb6a8&quot;:{&quot;type&quot;:&quot;FIGURE_OBJECT&quot;,&quot;id&quot;:&quot;e774b8ae-8452-4ba0-b8f3-7f17ca9fb6a8&quot;,&quot;relativeTransform&quot;:{&quot;translate&quot;:{&quot;x&quot;:-207.69651936997852,&quot;y&quot;:137.00059359493122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cd6b5a8e-a816-4744-84b6-a4edd2815c84&quot;,&quot;order&quot;:&quot;6&quot;},&quot;connectorInfo&quot;:{&quot;type&quot;:&quot;LINE&quot;,&quot;offset&quot;:{&quot;x&quot;:0,&quot;y&quot;:0},&quot;bending&quot;:0.1,&quot;customized&quot;:true}},&quot;f48cb093-1a69-4770-9c50-9124f03f600e&quot;:{&quot;id&quot;:&quot;f48cb093-1a69-4770-9c50-9124f03f600e&quot;,&quot;type&quot;:&quot;FIGURE_OBJECT&quot;,&quot;relativeTransform&quot;:{&quot;translate&quot;:{&quot;x&quot;:-218.58659541518236,&quot;y&quot;:100.26623173714859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O&quot;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cd6b5a8e-a816-4744-84b6-a4edd2815c84&quot;,&quot;order&quot;:&quot;7&quot;}},&quot;acf7bd5b-4493-4a90-bd79-b8cf3ec3d70b&quot;:{&quot;id&quot;:&quot;acf7bd5b-4493-4a90-bd79-b8cf3ec3d70b&quot;,&quot;type&quot;:&quot;FIGURE_OBJECT&quot;,&quot;relativeTransform&quot;:{&quot;translate&quot;:{&quot;x&quot;:-192.10929710509706,&quot;y&quot;:146.25866957282642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1]}],&quot;text&quot;:&quot;OH&quot;}],&quot;_lastCaretLocation&quot;:{&quot;lineIndex&quot;:0,&quot;runIndex&quot;:-1,&quot;charIndex&quot;:-1,&quot;endOfLine&quot;:true}},&quot;format&quot;:&quot;BETTER_TEXT&quot;,&quot;size&quot;:{&quot;x&quot;:22.947544232010937,&quot;y&quot;:24.240000000000006},&quot;targetSize&quot;:{&quot;x&quot;:22.947544232010937,&quot;y&quot;:24.240000000000006}},&quot;parent&quot;:{&quot;type&quot;:&quot;CHILD&quot;,&quot;parentId&quot;:&quot;cd6b5a8e-a816-4744-84b6-a4edd2815c84&quot;,&quot;order&quot;:&quot;8&quot;}},&quot;cd6b5a8e-a816-4744-84b6-a4edd2815c84&quot;:{&quot;type&quot;:&quot;FIGURE_OBJECT&quot;,&quot;id&quot;:&quot;cd6b5a8e-a816-4744-84b6-a4edd2815c84&quot;,&quot;parent&quot;:{&quot;type&quot;:&quot;CHILD&quot;,&quot;parentId&quot;:&quot;9281578e-760a-4626-88f6-f889c9b8ecd0&quot;,&quot;order&quot;:&quot;6&quot;},&quot;relativeTransform&quot;:{&quot;translate&quot;:{&quot;x&quot;:-14.55272175597247,&quot;y&quot;:277.3395155328312},&quot;rotate&quot;:1.1442443151506578,&quot;skewX&quot;:5.55111512312579e-17,&quot;scale&quot;:{&quot;x&quot;:0.9999999999999993,&quot;y&quot;:0.9999999999999998}}},&quot;6af77fdd-44e9-4742-b821-547e4aefa7e4&quot;:{&quot;type&quot;:&quot;FIGURE_OBJECT&quot;,&quot;id&quot;:&quot;6af77fdd-44e9-4742-b821-547e4aefa7e4&quot;,&quot;parent&quot;:{&quot;type&quot;:&quot;CHILD&quot;,&quot;parentId&quot;:&quot;9281578e-760a-4626-88f6-f889c9b8ecd0&quot;,&quot;order&quot;:&quot;7&quot;},&quot;relativeTransform&quot;:{&quot;translate&quot;:{&quot;x&quot;:-308.65222391314865,&quot;y&quot;:-193.66681325582206},&quot;rotate&quot;:-1.1249508787057338,&quot;skewX&quot;:1.1102230246251575e-16,&quot;scale&quot;:{&quot;x&quot;:0.9999999999999996,&quot;y&quot;:0.9999999999999996}}},&quot;c876191a-2a9a-4cec-b8a6-e021a0b65058&quot;:{&quot;id&quot;:&quot;c876191a-2a9a-4cec-b8a6-e021a0b65058&quot;,&quot;type&quot;:&quot;FIGURE_OBJECT&quot;,&quot;relativeTransform&quot;:{&quot;translate&quot;:{&quot;x&quot;:-218.586497700576,&quot;y&quot;:130.71134229476593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C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6af77fdd-44e9-4742-b821-547e4aefa7e4&quot;,&quot;order&quot;:&quot;1&quot;}},&quot;96ac49b2-4c52-44bb-b639-bf4a01942a6a&quot;:{&quot;type&quot;:&quot;FIGURE_OBJECT&quot;,&quot;id&quot;:&quot;96ac49b2-4c52-44bb-b639-bf4a01942a6a&quot;,&quot;relativeTransform&quot;:{&quot;translate&quot;:{&quot;x&quot;:-228.3300500338179,&quot;y&quot;:132.03883347453169},&quot;rotate&quot;:0.7853981633974483,&quot;skewX&quot;:0,&quot;scale&quot;:{&quot;x&quot;:1,&quot;y&quot;:1}},&quot;opacity&quot;:1,&quot;path&quot;:{&quot;type&quot;:&quot;POLY_LINE&quot;,&quot;points&quot;:[{&quot;x&quot;:0,&quot;y&quot;:9.590274288968857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6af77fdd-44e9-4742-b821-547e4aefa7e4&quot;,&quot;order&quot;:&quot;2&quot;},&quot;connectorInfo&quot;:{&quot;type&quot;:&quot;LINE&quot;,&quot;offset&quot;:{&quot;x&quot;:0,&quot;y&quot;:0},&quot;bending&quot;:0.1,&quot;customized&quot;:false}},&quot;cd4747c0-75a9-4bfc-9399-65efd07f1fda&quot;:{&quot;type&quot;:&quot;FIGURE_OBJECT&quot;,&quot;id&quot;:&quot;cd4747c0-75a9-4bfc-9399-65efd07f1fda&quot;,&quot;relativeTransform&quot;:{&quot;translate&quot;:{&quot;x&quot;:-222.06508434697656,&quot;y&quot;:108.0001438187538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6af77fdd-44e9-4742-b821-547e4aefa7e4&quot;,&quot;order&quot;:&quot;3&quot;},&quot;connectorInfo&quot;:{&quot;type&quot;:&quot;LINE&quot;,&quot;offset&quot;:{&quot;x&quot;:0,&quot;y&quot;:0},&quot;bending&quot;:0.1,&quot;customized&quot;:true}},&quot;fa95e587-0c54-4c2f-b31f-c847334480c0&quot;:{&quot;type&quot;:&quot;FIGURE_OBJECT&quot;,&quot;id&quot;:&quot;fa95e587-0c54-4c2f-b31f-c847334480c0&quot;,&quot;relativeTransform&quot;:{&quot;translate&quot;:{&quot;x&quot;:-217.25986918923934,&quot;y&quot;:108.0006862545515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6af77fdd-44e9-4742-b821-547e4aefa7e4&quot;,&quot;order&quot;:&quot;5&quot;},&quot;connectorInfo&quot;:{&quot;type&quot;:&quot;LINE&quot;,&quot;offset&quot;:{&quot;x&quot;:0,&quot;y&quot;:0},&quot;bending&quot;:0.1,&quot;customized&quot;:true}},&quot;98556f2f-2de6-4430-9be9-4dbded8fa29d&quot;:{&quot;type&quot;:&quot;FIGURE_OBJECT&quot;,&quot;id&quot;:&quot;98556f2f-2de6-4430-9be9-4dbded8fa29d&quot;,&quot;relativeTransform&quot;:{&quot;translate&quot;:{&quot;x&quot;:-207.69651936997852,&quot;y&quot;:137.00059359493122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6af77fdd-44e9-4742-b821-547e4aefa7e4&quot;,&quot;order&quot;:&quot;6&quot;},&quot;connectorInfo&quot;:{&quot;type&quot;:&quot;LINE&quot;,&quot;offset&quot;:{&quot;x&quot;:0,&quot;y&quot;:0},&quot;bending&quot;:0.1,&quot;customized&quot;:true}},&quot;b679ded3-eb6e-4358-841e-32cd7e5b1185&quot;:{&quot;id&quot;:&quot;b679ded3-eb6e-4358-841e-32cd7e5b1185&quot;,&quot;type&quot;:&quot;FIGURE_OBJECT&quot;,&quot;relativeTransform&quot;:{&quot;translate&quot;:{&quot;x&quot;:-218.58659541518236,&quot;y&quot;:100.26623173714859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O&quot;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6af77fdd-44e9-4742-b821-547e4aefa7e4&quot;,&quot;order&quot;:&quot;7&quot;}},&quot;1901e898-457f-4419-ac82-255cbeca82ba&quot;:{&quot;id&quot;:&quot;1901e898-457f-4419-ac82-255cbeca82ba&quot;,&quot;type&quot;:&quot;FIGURE_OBJECT&quot;,&quot;relativeTransform&quot;:{&quot;translate&quot;:{&quot;x&quot;:-192.10929710509706,&quot;y&quot;:146.25866957282642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1]}],&quot;text&quot;:&quot;OH&quot;}],&quot;_lastCaretLocation&quot;:{&quot;lineIndex&quot;:0,&quot;runIndex&quot;:-1,&quot;charIndex&quot;:-1,&quot;endOfLine&quot;:true}},&quot;format&quot;:&quot;BETTER_TEXT&quot;,&quot;size&quot;:{&quot;x&quot;:22.947544232010937,&quot;y&quot;:24.240000000000006},&quot;targetSize&quot;:{&quot;x&quot;:22.947544232010937,&quot;y&quot;:24.240000000000006}},&quot;parent&quot;:{&quot;type&quot;:&quot;CHILD&quot;,&quot;parentId&quot;:&quot;6af77fdd-44e9-4742-b821-547e4aefa7e4&quot;,&quot;order&quot;:&quot;8&quot;}},&quot;50698a19-0280-41f0-ae64-88351d014caa&quot;:{&quot;type&quot;:&quot;FIGURE_OBJECT&quot;,&quot;id&quot;:&quot;50698a19-0280-41f0-ae64-88351d014caa&quot;,&quot;parent&quot;:{&quot;type&quot;:&quot;CHILD&quot;,&quot;parentId&quot;:&quot;9281578e-760a-4626-88f6-f889c9b8ecd0&quot;,&quot;order&quot;:&quot;75&quot;},&quot;relativeTransform&quot;:{&quot;translate&quot;:{&quot;x&quot;:-323.4978275602465,&quot;y&quot;:409.639494244718},&quot;rotate&quot;:2.316629438583489,&quot;skewX&quot;:-1.1102230246251595e-16,&quot;scale&quot;:{&quot;x&quot;:0.9999999999999987,&quot;y&quot;:0.9999999999999996}}},&quot;536c1551-602c-44da-9ee1-88968a709617&quot;:{&quot;id&quot;:&quot;536c1551-602c-44da-9ee1-88968a709617&quot;,&quot;type&quot;:&quot;FIGURE_OBJECT&quot;,&quot;relativeTransform&quot;:{&quot;translate&quot;:{&quot;x&quot;:-218.586497700576,&quot;y&quot;:130.71134229476593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C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50698a19-0280-41f0-ae64-88351d014caa&quot;,&quot;order&quot;:&quot;1&quot;}},&quot;91bd93e9-8111-46b4-a1e0-cd3ad8cdb594&quot;:{&quot;type&quot;:&quot;FIGURE_OBJECT&quot;,&quot;id&quot;:&quot;91bd93e9-8111-46b4-a1e0-cd3ad8cdb594&quot;,&quot;relativeTransform&quot;:{&quot;translate&quot;:{&quot;x&quot;:-228.3300500338179,&quot;y&quot;:132.03883347453169},&quot;rotate&quot;:0.7853981633974483,&quot;skewX&quot;:0,&quot;scale&quot;:{&quot;x&quot;:1,&quot;y&quot;:1}},&quot;opacity&quot;:1,&quot;path&quot;:{&quot;type&quot;:&quot;POLY_LINE&quot;,&quot;points&quot;:[{&quot;x&quot;:0,&quot;y&quot;:9.590274288968857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50698a19-0280-41f0-ae64-88351d014caa&quot;,&quot;order&quot;:&quot;2&quot;},&quot;connectorInfo&quot;:{&quot;type&quot;:&quot;LINE&quot;,&quot;offset&quot;:{&quot;x&quot;:0,&quot;y&quot;:0},&quot;bending&quot;:0.1,&quot;customized&quot;:false}},&quot;c19bf85c-6205-4d2c-bcf7-73c46c51eca2&quot;:{&quot;type&quot;:&quot;FIGURE_OBJECT&quot;,&quot;id&quot;:&quot;c19bf85c-6205-4d2c-bcf7-73c46c51eca2&quot;,&quot;relativeTransform&quot;:{&quot;translate&quot;:{&quot;x&quot;:-222.06508434697656,&quot;y&quot;:108.0001438187538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50698a19-0280-41f0-ae64-88351d014caa&quot;,&quot;order&quot;:&quot;3&quot;},&quot;connectorInfo&quot;:{&quot;type&quot;:&quot;LINE&quot;,&quot;offset&quot;:{&quot;x&quot;:0,&quot;y&quot;:0},&quot;bending&quot;:0.1,&quot;customized&quot;:true}},&quot;13ae7bbb-5fea-47da-9d7d-5565ab7c1db8&quot;:{&quot;type&quot;:&quot;FIGURE_OBJECT&quot;,&quot;id&quot;:&quot;13ae7bbb-5fea-47da-9d7d-5565ab7c1db8&quot;,&quot;relativeTransform&quot;:{&quot;translate&quot;:{&quot;x&quot;:-217.25986918923934,&quot;y&quot;:108.0006862545515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50698a19-0280-41f0-ae64-88351d014caa&quot;,&quot;order&quot;:&quot;5&quot;},&quot;connectorInfo&quot;:{&quot;type&quot;:&quot;LINE&quot;,&quot;offset&quot;:{&quot;x&quot;:0,&quot;y&quot;:0},&quot;bending&quot;:0.1,&quot;customized&quot;:true}},&quot;7757f27c-ac80-43ea-ae78-aa6759ff364f&quot;:{&quot;type&quot;:&quot;FIGURE_OBJECT&quot;,&quot;id&quot;:&quot;7757f27c-ac80-43ea-ae78-aa6759ff364f&quot;,&quot;relativeTransform&quot;:{&quot;translate&quot;:{&quot;x&quot;:-207.69651936997852,&quot;y&quot;:137.00059359493122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50698a19-0280-41f0-ae64-88351d014caa&quot;,&quot;order&quot;:&quot;6&quot;},&quot;connectorInfo&quot;:{&quot;type&quot;:&quot;LINE&quot;,&quot;offset&quot;:{&quot;x&quot;:0,&quot;y&quot;:0},&quot;bending&quot;:0.1,&quot;customized&quot;:true}},&quot;a9596ffe-8ee2-42d9-b811-3b89c98a2bb0&quot;:{&quot;id&quot;:&quot;a9596ffe-8ee2-42d9-b811-3b89c98a2bb0&quot;,&quot;type&quot;:&quot;FIGURE_OBJECT&quot;,&quot;relativeTransform&quot;:{&quot;translate&quot;:{&quot;x&quot;:-218.58659541518236,&quot;y&quot;:100.26623173714859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O&quot;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50698a19-0280-41f0-ae64-88351d014caa&quot;,&quot;order&quot;:&quot;7&quot;}},&quot;718578b3-0547-4166-8208-990c0ed459e9&quot;:{&quot;id&quot;:&quot;718578b3-0547-4166-8208-990c0ed459e9&quot;,&quot;type&quot;:&quot;FIGURE_OBJECT&quot;,&quot;relativeTransform&quot;:{&quot;translate&quot;:{&quot;x&quot;:-192.10929710509706,&quot;y&quot;:146.25866957282642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1]}],&quot;text&quot;:&quot;OH&quot;}],&quot;_lastCaretLocation&quot;:{&quot;lineIndex&quot;:0,&quot;runIndex&quot;:-1,&quot;charIndex&quot;:-1,&quot;endOfLine&quot;:true}},&quot;format&quot;:&quot;BETTER_TEXT&quot;,&quot;size&quot;:{&quot;x&quot;:22.947544232010937,&quot;y&quot;:24.240000000000006},&quot;targetSize&quot;:{&quot;x&quot;:22.947544232010937,&quot;y&quot;:24.240000000000006}},&quot;parent&quot;:{&quot;type&quot;:&quot;CHILD&quot;,&quot;parentId&quot;:&quot;50698a19-0280-41f0-ae64-88351d014caa&quot;,&quot;order&quot;:&quot;8&quot;}},&quot;2c20ccb3-4289-4a3e-879d-b1c74587871b&quot;:{&quot;type&quot;:&quot;FIGURE_OBJECT&quot;,&quot;id&quot;:&quot;2c20ccb3-4289-4a3e-879d-b1c74587871b&quot;,&quot;parent&quot;:{&quot;type&quot;:&quot;CHILD&quot;,&quot;parentId&quot;:&quot;9281578e-760a-4626-88f6-f889c9b8ecd0&quot;,&quot;order&quot;:&quot;8&quot;},&quot;relativeTransform&quot;:{&quot;translate&quot;:{&quot;x&quot;:-574.4390031918117,&quot;y&quot;:145.17846128863636},&quot;rotate&quot;:-2.7115796897180884,&quot;skewX&quot;:-1.1102230246251602e-16,&quot;scale&quot;:{&quot;x&quot;:0.9999999999999983,&quot;y&quot;:0.9999999999999996}}},&quot;cc43198c-e664-4bd9-b0ed-0c19859071ed&quot;:{&quot;id&quot;:&quot;cc43198c-e664-4bd9-b0ed-0c19859071ed&quot;,&quot;type&quot;:&quot;FIGURE_OBJECT&quot;,&quot;relativeTransform&quot;:{&quot;translate&quot;:{&quot;x&quot;:-218.586497700576,&quot;y&quot;:130.71134229476593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C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2c20ccb3-4289-4a3e-879d-b1c74587871b&quot;,&quot;order&quot;:&quot;1&quot;}},&quot;b2a7eefc-4719-43e0-85fb-6d9ea87b7fee&quot;:{&quot;type&quot;:&quot;FIGURE_OBJECT&quot;,&quot;id&quot;:&quot;b2a7eefc-4719-43e0-85fb-6d9ea87b7fee&quot;,&quot;relativeTransform&quot;:{&quot;translate&quot;:{&quot;x&quot;:-228.3300500338179,&quot;y&quot;:132.03883347453169},&quot;rotate&quot;:0.7853981633974483,&quot;skewX&quot;:0,&quot;scale&quot;:{&quot;x&quot;:1,&quot;y&quot;:1}},&quot;opacity&quot;:1,&quot;path&quot;:{&quot;type&quot;:&quot;POLY_LINE&quot;,&quot;points&quot;:[{&quot;x&quot;:0,&quot;y&quot;:9.590274288968857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c20ccb3-4289-4a3e-879d-b1c74587871b&quot;,&quot;order&quot;:&quot;2&quot;},&quot;connectorInfo&quot;:{&quot;type&quot;:&quot;LINE&quot;,&quot;offset&quot;:{&quot;x&quot;:0,&quot;y&quot;:0},&quot;bending&quot;:0.1,&quot;customized&quot;:false}},&quot;8b82d375-6236-4da5-9746-eedffa803de6&quot;:{&quot;type&quot;:&quot;FIGURE_OBJECT&quot;,&quot;id&quot;:&quot;8b82d375-6236-4da5-9746-eedffa803de6&quot;,&quot;relativeTransform&quot;:{&quot;translate&quot;:{&quot;x&quot;:-222.06508434697656,&quot;y&quot;:108.0001438187538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c20ccb3-4289-4a3e-879d-b1c74587871b&quot;,&quot;order&quot;:&quot;3&quot;},&quot;connectorInfo&quot;:{&quot;type&quot;:&quot;LINE&quot;,&quot;offset&quot;:{&quot;x&quot;:0,&quot;y&quot;:0},&quot;bending&quot;:0.1,&quot;customized&quot;:true}},&quot;0cd203f6-190d-49d1-b7c3-16dac0cc1011&quot;:{&quot;type&quot;:&quot;FIGURE_OBJECT&quot;,&quot;id&quot;:&quot;0cd203f6-190d-49d1-b7c3-16dac0cc1011&quot;,&quot;relativeTransform&quot;:{&quot;translate&quot;:{&quot;x&quot;:-217.25986918923934,&quot;y&quot;:108.00068625455157},&quot;rotate&quot;:0,&quot;skewX&quot;:0,&quot;scale&quot;:{&quot;x&quot;:0.9999999999999998,&quot;y&quot;:0.9999999999999998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c20ccb3-4289-4a3e-879d-b1c74587871b&quot;,&quot;order&quot;:&quot;5&quot;},&quot;connectorInfo&quot;:{&quot;type&quot;:&quot;LINE&quot;,&quot;offset&quot;:{&quot;x&quot;:0,&quot;y&quot;:0},&quot;bending&quot;:0.1,&quot;customized&quot;:true}},&quot;04a4cf11-e313-4e2e-8be8-62d9787a8c5d&quot;:{&quot;type&quot;:&quot;FIGURE_OBJECT&quot;,&quot;id&quot;:&quot;04a4cf11-e313-4e2e-8be8-62d9787a8c5d&quot;,&quot;relativeTransform&quot;:{&quot;translate&quot;:{&quot;x&quot;:-207.69651936997852,&quot;y&quot;:137.00059359493122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c20ccb3-4289-4a3e-879d-b1c74587871b&quot;,&quot;order&quot;:&quot;6&quot;},&quot;connectorInfo&quot;:{&quot;type&quot;:&quot;LINE&quot;,&quot;offset&quot;:{&quot;x&quot;:0,&quot;y&quot;:0},&quot;bending&quot;:0.1,&quot;customized&quot;:true}},&quot;c253dd21-8598-42f5-af8b-9a9ff5e0aefb&quot;:{&quot;id&quot;:&quot;c253dd21-8598-42f5-af8b-9a9ff5e0aefb&quot;,&quot;type&quot;:&quot;FIGURE_OBJECT&quot;,&quot;relativeTransform&quot;:{&quot;translate&quot;:{&quot;x&quot;:-218.58659541518236,&quot;y&quot;:100.26623173714859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0]}],&quot;text&quot;:&quot;O&quot;}],&quot;_lastCaretLocation&quot;:{&quot;lineIndex&quot;:0,&quot;runIndex&quot;:-1,&quot;charIndex&quot;:-1,&quot;endOfLine&quot;:true}},&quot;format&quot;:&quot;BETTER_TEXT&quot;,&quot;size&quot;:{&quot;x&quot;:11.444806680083326,&quot;y&quot;:24.240000000000006},&quot;targetSize&quot;:{&quot;x&quot;:11.444806680083326,&quot;y&quot;:24.240000000000006}},&quot;parent&quot;:{&quot;type&quot;:&quot;CHILD&quot;,&quot;parentId&quot;:&quot;2c20ccb3-4289-4a3e-879d-b1c74587871b&quot;,&quot;order&quot;:&quot;7&quot;}},&quot;eb538dbb-2a73-4296-9c1d-af4975fc5c1f&quot;:{&quot;id&quot;:&quot;eb538dbb-2a73-4296-9c1d-af4975fc5c1f&quot;,&quot;type&quot;:&quot;FIGURE_OBJECT&quot;,&quot;relativeTransform&quot;:{&quot;translate&quot;:{&quot;x&quot;:-192.10929710509706,&quot;y&quot;:146.25866957282642},&quot;rotate&quot;:-5.551115123125784e-16,&quot;skewX&quot;:-9.860761315262648e-31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3.333333333333332,&quot;color&quot;:&quot;black&quot;,&quot;fontWeight&quot;:&quot;normal&quot;,&quot;fontStyle&quot;:&quot;normal&quot;,&quot;decoration&quot;:&quot;none&quot;},&quot;range&quot;:[0,1]}],&quot;text&quot;:&quot;OH&quot;}],&quot;_lastCaretLocation&quot;:{&quot;lineIndex&quot;:0,&quot;runIndex&quot;:-1,&quot;charIndex&quot;:-1,&quot;endOfLine&quot;:true}},&quot;format&quot;:&quot;BETTER_TEXT&quot;,&quot;size&quot;:{&quot;x&quot;:22.947544232010937,&quot;y&quot;:24.240000000000006},&quot;targetSize&quot;:{&quot;x&quot;:22.947544232010937,&quot;y&quot;:24.240000000000006}},&quot;parent&quot;:{&quot;type&quot;:&quot;CHILD&quot;,&quot;parentId&quot;:&quot;2c20ccb3-4289-4a3e-879d-b1c74587871b&quot;,&quot;order&quot;:&quot;8&quot;}},&quot;a77f8f30-2ea3-478b-bf62-55bba868c53c&quot;:{&quot;id&quot;:&quot;a77f8f30-2ea3-478b-bf62-55bba868c53c&quot;,&quot;name&quot;:&quot;Generic protein (cylinder)&quot;,&quot;displayName&quot;:&quot;&quot;,&quot;type&quot;:&quot;FIGURE_OBJECT&quot;,&quot;relativeTransform&quot;:{&quot;translate&quot;:{&quot;x&quot;:-88.53371339754467,&quot;y&quot;:166.057943211333},&quot;rotate&quot;:-2.1951701922852336,&quot;skewX&quot;:3.3395874475974175e-16,&quot;scale&quot;:{&quot;x&quot;:0.8154056243654101,&quot;y&quot;:0.81540562436541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9670cb44-d204-4390-9910-8071956946b7&quot;,&quot;order&quot;:&quot;999999999999&quot;}},&quot;5aa98896-5ee8-40ba-b4a2-f5980f4207f6&quot;:{&quot;type&quot;:&quot;FIGURE_OBJECT&quot;,&quot;id&quot;:&quot;5aa98896-5ee8-40ba-b4a2-f5980f4207f6&quot;,&quot;relativeTransform&quot;:{&quot;translate&quot;:{&quot;x&quot;:-98.15616421095874,&quot;y&quot;:86.50033890024535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b9a2e454-f94e-43fb-a185-ef0eae328385&quot;,&quot;order&quot;:&quot;2&quot;},&quot;connectorInfo&quot;:{&quot;type&quot;:&quot;LINE&quot;,&quot;offset&quot;:{&quot;x&quot;:0,&quot;y&quot;:0},&quot;bending&quot;:0.1,&quot;customized&quot;:true}},&quot;7bf27826-15b0-49c9-a31a-f3e8c9675b00&quot;:{&quot;id&quot;:&quot;7bf27826-15b0-49c9-a31a-f3e8c9675b00&quot;,&quot;type&quot;:&quot;FIGURE_OBJECT&quot;,&quot;relativeTransform&quot;:{&quot;translate&quot;:{&quot;x&quot;:-102.26828324267915,&quot;y&quot;:80.69788370946296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range&quot;:[0,0],&quot;style&quot;:{&quot;fontWeight&quot;:&quot;normal&quot;,&quot;fontStyle&quot;:&quot;normal&quot;,&quot;fontFamily&quot;:&quot;Roboto&quot;,&quot;fontSize&quot;:13.333333333333332,&quot;color&quot;:&quot;black&quot;}},{&quot;range&quot;:[1,1],&quot;style&quot;:{&quot;fontWeight&quot;:&quot;normal&quot;,&quot;fontStyle&quot;:&quot;normal&quot;,&quot;fontFamily&quot;:&quot;Roboto&quot;,&quot;fontSize&quot;:13.333333333333332,&quot;color&quot;:&quot;black&quot;,&quot;script&quot;:&quot;sub&quot;}},{&quot;style&quot;:{&quot;fontWeight&quot;:&quot;normal&quot;,&quot;fontStyle&quot;:&quot;normal&quot;,&quot;fontFamily&quot;:&quot;Roboto&quot;,&quot;fontSize&quot;:13.333333333333332,&quot;color&quot;:&quot;#000000&quot;,&quot;script&quot;:&quot;none&quot;},&quot;range&quot;:[2,2]}],&quot;text&quot;:&quot;H2N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0,&quot;charIndex&quot;:0}},&quot;format&quot;:&quot;BETTER_TEXT&quot;,&quot;size&quot;:{&quot;x&quot;:53.266666412353516,&quot;y&quot;:29.65333333333333},&quot;targetSize&quot;:{&quot;x&quot;:53.266666412353516,&quot;y&quot;:29.65333333333333}},&quot;parent&quot;:{&quot;type&quot;:&quot;CHILD&quot;,&quot;parentId&quot;:&quot;b9a2e454-f94e-43fb-a185-ef0eae328385&quot;,&quot;order&quot;:&quot;5&quot;}},&quot;9281578e-760a-4626-88f6-f889c9b8ecd0&quot;:{&quot;type&quot;:&quot;FIGURE_OBJECT&quot;,&quot;id&quot;:&quot;9281578e-760a-4626-88f6-f889c9b8ecd0&quot;,&quot;parent&quot;:{&quot;type&quot;:&quot;CHILD&quot;,&quot;parentId&quot;:&quot;9670cb44-d204-4390-9910-8071956946b7&quot;,&quot;order&quot;:&quot;999999992&quot;},&quot;relativeTransform&quot;:{&quot;translate&quot;:{&quot;x&quot;:-13.479362180877985,&quot;y&quot;:54.25905701152478},&quot;rotate&quot;:0,&quot;skewX&quot;:0,&quot;scale&quot;:{&quot;x&quot;:1,&quot;y&quot;:1}}},&quot;b9a2e454-f94e-43fb-a185-ef0eae328385&quot;:{&quot;type&quot;:&quot;FIGURE_OBJECT&quot;,&quot;id&quot;:&quot;b9a2e454-f94e-43fb-a185-ef0eae328385&quot;,&quot;parent&quot;:{&quot;type&quot;:&quot;CHILD&quot;,&quot;parentId&quot;:&quot;9670cb44-d204-4390-9910-8071956946b7&quot;,&quot;order&quot;:&quot;9999999999995&quot;},&quot;relativeTransform&quot;:{&quot;translate&quot;:{&quot;x&quot;:-24.91029552138481,&quot;y&quot;:54.46752686732465},&quot;rotate&quot;:0,&quot;skewX&quot;:0,&quot;scale&quot;:{&quot;x&quot;:1,&quot;y&quot;:1}}},&quot;716b4185-b0aa-4dd1-8d28-139458b94ba8&quot;:{&quot;type&quot;:&quot;FIGURE_OBJECT&quot;,&quot;id&quot;:&quot;716b4185-b0aa-4dd1-8d28-139458b94ba8&quot;,&quot;parent&quot;:{&quot;type&quot;:&quot;CHILD&quot;,&quot;parentId&quot;:&quot;9670cb44-d204-4390-9910-8071956946b7&quot;,&quot;order&quot;:&quot;9999999999997&quot;},&quot;relativeTransform&quot;:{&quot;translate&quot;:{&quot;x&quot;:-48.609795358383465,&quot;y&quot;:71.31273777171499},&quot;rotate&quot;:0,&quot;skewX&quot;:0,&quot;scale&quot;:{&quot;x&quot;:1,&quot;y&quot;:1}}},&quot;54271547-9263-494f-b3ad-10306f75e283&quot;:{&quot;type&quot;:&quot;FIGURE_OBJECT&quot;,&quot;id&quot;:&quot;54271547-9263-494f-b3ad-10306f75e283&quot;,&quot;relativeTransform&quot;:{&quot;translate&quot;:{&quot;x&quot;:-98.15616421095874,&quot;y&quot;:86.50033890024535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716b4185-b0aa-4dd1-8d28-139458b94ba8&quot;,&quot;order&quot;:&quot;2&quot;},&quot;connectorInfo&quot;:{&quot;type&quot;:&quot;LINE&quot;,&quot;offset&quot;:{&quot;x&quot;:0,&quot;y&quot;:0},&quot;bending&quot;:0.1,&quot;customized&quot;:true}},&quot;3b62c32d-1935-4eb5-946e-c6b599dd4d1c&quot;:{&quot;id&quot;:&quot;3b62c32d-1935-4eb5-946e-c6b599dd4d1c&quot;,&quot;type&quot;:&quot;FIGURE_OBJECT&quot;,&quot;relativeTransform&quot;:{&quot;translate&quot;:{&quot;x&quot;:-102.26828324267915,&quot;y&quot;:80.69788370946296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range&quot;:[0,0],&quot;style&quot;:{&quot;fontWeight&quot;:&quot;normal&quot;,&quot;fontStyle&quot;:&quot;normal&quot;,&quot;fontFamily&quot;:&quot;Roboto&quot;,&quot;fontSize&quot;:13.333333333333332,&quot;color&quot;:&quot;black&quot;}},{&quot;range&quot;:[1,1],&quot;style&quot;:{&quot;fontWeight&quot;:&quot;normal&quot;,&quot;fontStyle&quot;:&quot;normal&quot;,&quot;fontFamily&quot;:&quot;Roboto&quot;,&quot;fontSize&quot;:13.333333333333332,&quot;color&quot;:&quot;black&quot;,&quot;script&quot;:&quot;sub&quot;}},{&quot;style&quot;:{&quot;fontWeight&quot;:&quot;normal&quot;,&quot;fontStyle&quot;:&quot;normal&quot;,&quot;fontFamily&quot;:&quot;Roboto&quot;,&quot;fontSize&quot;:13.333333333333332,&quot;color&quot;:&quot;#000000&quot;,&quot;script&quot;:&quot;none&quot;},&quot;range&quot;:[2,2]}],&quot;text&quot;:&quot;H2N&quot;,&quot;baseStyle&quot;:{&quot;fontFamily&quot;:&quot;Roboto&quot;,&quot;fontSize&quot;:13.333333333333332,&quot;color&quot;:&quot;black&quot;,&quot;fontWeight&quot;:&quot;normal&quot;,&quot;fontStyle&quot;:&quot;normal&quot;,&quot;decoration&quot;:&quot;none&quot;,&quot;script&quot;:&quot;none&quot;}}],&quot;_lastCaretLocation&quot;:{&quot;lineIndex&quot;:0,&quot;runIndex&quot;:0,&quot;charIndex&quot;:0}},&quot;format&quot;:&quot;BETTER_TEXT&quot;,&quot;size&quot;:{&quot;x&quot;:53.266666412353516,&quot;y&quot;:29.65333333333333},&quot;targetSize&quot;:{&quot;x&quot;:53.266666412353516,&quot;y&quot;:29.65333333333333}},&quot;parent&quot;:{&quot;type&quot;:&quot;CHILD&quot;,&quot;parentId&quot;:&quot;716b4185-b0aa-4dd1-8d28-139458b94ba8&quot;,&quot;order&quot;:&quot;5&quot;}},&quot;6058bb7d-5f6f-45ec-8861-add78475b443&quot;:{&quot;id&quot;:&quot;6058bb7d-5f6f-45ec-8861-add78475b443&quot;,&quot;type&quot;:&quot;FIGURE_OBJECT&quot;,&quot;relativeTransform&quot;:{&quot;translate&quot;:{&quot;x&quot;:-152.035626197156,&quot;y&quot;:103.04113770272767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style&quot;:{&quot;fontWeight&quot;:&quot;normal&quot;,&quot;fontStyle&quot;:&quot;normal&quot;,&quot;fontFamily&quot;:&quot;Roboto&quot;,&quot;fontSize&quot;:13.333333333333332,&quot;color&quot;:&quot;#000000&quot;,&quot;script&quot;:&quot;none&quot;},&quot;range&quot;:[0,6]}],&quot;text&quot;:&quot;EDC/NHS&quot;}],&quot;_lastCaretLocation&quot;:{&quot;lineIndex&quot;:0,&quot;runIndex&quot;:-1,&quot;charIndex&quot;:-1,&quot;endOfLine&quot;:true}},&quot;format&quot;:&quot;BETTER_TEXT&quot;,&quot;size&quot;:{&quot;x&quot;:116.28502464294436,&quot;y&quot;:30},&quot;targetSize&quot;:{&quot;x&quot;:116.28502464294436,&quot;y&quot;:30}},&quot;parent&quot;:{&quot;type&quot;:&quot;CHILD&quot;,&quot;parentId&quot;:&quot;9670cb44-d204-4390-9910-8071956946b7&quot;,&quot;order&quot;:&quot;9999999999998&quot;}},&quot;3deddf99-b745-4fc3-9619-4d97350a90f6&quot;:{&quot;type&quot;:&quot;FIGURE_OBJECT&quot;,&quot;id&quot;:&quot;3deddf99-b745-4fc3-9619-4d97350a90f6&quot;,&quot;relativeTransform&quot;:{&quot;translate&quot;:{&quot;x&quot;:-142.75657838228412,&quot;y&quot;:111.8351822353099},&quot;rotate&quot;:1.1102230246251565e-16,&quot;skewX&quot;:0,&quot;scale&quot;:{&quot;x&quot;:1,&quot;y&quot;:1}},&quot;opacity&quot;:1,&quot;path&quot;:{&quot;type&quot;:&quot;POLY_LINE&quot;,&quot;points&quot;:[{&quot;x&quot;:-79.05185813594142,&quot;y&quot;:18.326766537975406},{&quot;x&quot;:-46.91317922759333,&quot;y&quot;:-1.6732334620245983},{&quot;x&quot;:-14.77450031924526,&quot;y&quot;:18.326766537975406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pathSmoothing&quot;:{&quot;type&quot;:&quot;CATMULL_SMOOTHING&quot;,&quot;smoothing&quot;:0.2}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thPattern&quot;:{&quot;type&quot;:&quot;ROW&quot;,&quot;patternObject&quot;:{&quot;name&quot;:&quot;triangle&quot;,&quot;path&quot;:{&quot;type&quot;:&quot;SPLINE&quot;,&quot;spline&quot;:{&quot;points&quot;:[{&quot;x&quot;:0,&quot;y&quot;:0,&quot;isEndPoint&quot;:true},{&quot;x&quot;:1,&quot;y&quot;:0.5,&quot;isEndPoint&quot;:true},{&quot;x&quot;:1,&quot;y&quot;:-0.5,&quot;isEndPoint&quot;:true}],&quot;closed&quot;:true}},&quot;pathStyles&quot;:[{&quot;type&quot;:&quot;FILL&quot;,&quot;fillStyle&quot;:&quot;context-stroke&quot;}]},&quot;bending&quot;:true,&quot;patternTransform&quot;:{},&quot;xUnits&quot;:&quot;PATH_LENGTH&quot;,&quot;yUnits&quot;:&quot;STROKE_WIDTH&quot;,&quot;isPremium&quot;:false},&quot;parent&quot;:{&quot;type&quot;:&quot;CHILD&quot;,&quot;parentId&quot;:&quot;9670cb44-d204-4390-9910-8071956946b7&quot;,&quot;order&quot;:&quot;9999999999999&quot;},&quot;connectorInfo&quot;:{&quot;type&quot;:&quot;QUADRATIC&quot;,&quot;offset&quot;:{&quot;x&quot;:0,&quot;y&quot;:0},&quot;bending&quot;:-0.1,&quot;customized&quot;:false}},&quot;44a326a7-cc31-4315-8057-c9d05e4e7fc2&quot;:{&quot;type&quot;:&quot;FIGURE_OBJECT&quot;,&quot;id&quot;:&quot;44a326a7-cc31-4315-8057-c9d05e4e7fc2&quot;,&quot;relativeTransform&quot;:{&quot;translate&quot;:{&quot;x&quot;:-144.10364795468413,&quot;y&quot;:-111.89286889639132},&quot;rotate&quot;:1.1102230246251565e-16,&quot;skewX&quot;:0,&quot;scale&quot;:{&quot;x&quot;:1,&quot;y&quot;:1}},&quot;opacity&quot;:1,&quot;path&quot;:{&quot;type&quot;:&quot;POLY_LINE&quot;,&quot;points&quot;:[{&quot;x&quot;:-79.05185813594142,&quot;y&quot;:18.326766537975406},{&quot;x&quot;:-46.91317922759333,&quot;y&quot;:-1.6732334620245983},{&quot;x&quot;:-14.77450031924526,&quot;y&quot;:18.326766537975406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pathSmoothing&quot;:{&quot;type&quot;:&quot;CATMULL_SMOOTHING&quot;,&quot;smoothing&quot;:0.2}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thPattern&quot;:{&quot;type&quot;:&quot;ROW&quot;,&quot;patternObject&quot;:{&quot;name&quot;:&quot;triangle&quot;,&quot;path&quot;:{&quot;type&quot;:&quot;SPLINE&quot;,&quot;spline&quot;:{&quot;points&quot;:[{&quot;x&quot;:0,&quot;y&quot;:0,&quot;isEndPoint&quot;:true},{&quot;x&quot;:1,&quot;y&quot;:0.5,&quot;isEndPoint&quot;:true},{&quot;x&quot;:1,&quot;y&quot;:-0.5,&quot;isEndPoint&quot;:true}],&quot;closed&quot;:true}},&quot;pathStyles&quot;:[{&quot;type&quot;:&quot;FILL&quot;,&quot;fillStyle&quot;:&quot;context-stroke&quot;}]},&quot;bending&quot;:true,&quot;patternTransform&quot;:{},&quot;xUnits&quot;:&quot;PATH_LENGTH&quot;,&quot;yUnits&quot;:&quot;STROKE_WIDTH&quot;,&quot;isPremium&quot;:false},&quot;parent&quot;:{&quot;type&quot;:&quot;CHILD&quot;,&quot;parentId&quot;:&quot;9670cb44-d204-4390-9910-8071956946b7&quot;,&quot;order&quot;:&quot;99999999999995&quot;},&quot;connectorInfo&quot;:{&quot;type&quot;:&quot;QUADRATIC&quot;,&quot;offset&quot;:{&quot;x&quot;:0,&quot;y&quot;:0},&quot;bending&quot;:-0.1,&quot;customized&quot;:false}},&quot;e8a29b95-4f1c-4c4c-ab71-a311d3b14737&quot;:{&quot;id&quot;:&quot;e8a29b95-4f1c-4c4c-ab71-a311d3b14737&quot;,&quot;type&quot;:&quot;FIGURE_OBJECT&quot;,&quot;relativeTransform&quot;:{&quot;translate&quot;:{&quot;x&quot;:-204.42995439867803,&quot;y&quot;:-137.6809529401773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style&quot;:{&quot;fontWeight&quot;:&quot;normal&quot;,&quot;fontStyle&quot;:&quot;normal&quot;,&quot;fontFamily&quot;:&quot;Roboto&quot;,&quot;fontSize&quot;:13.333333333333332,&quot;color&quot;:&quot;#000000&quot;,&quot;script&quot;:&quot;none&quot;},&quot;range&quot;:[0,11]}],&quot;text&quot;:&quot;Streptavidin&quot;}],&quot;_lastCaretLocation&quot;:{&quot;lineIndex&quot;:0,&quot;runIndex&quot;:-1,&quot;charIndex&quot;:-1,&quot;endOfLine&quot;:true}},&quot;format&quot;:&quot;BETTER_TEXT&quot;,&quot;size&quot;:{&quot;x&quot;:116.28502464294436,&quot;y&quot;:30},&quot;targetSize&quot;:{&quot;x&quot;:116.28502464294436,&quot;y&quot;:30}},&quot;parent&quot;:{&quot;type&quot;:&quot;CHILD&quot;,&quot;parentId&quot;:&quot;9670cb44-d204-4390-9910-8071956946b7&quot;,&quot;order&quot;:&quot;99999999999997&quot;}},&quot;1ca2af79-f79b-4e48-a1c3-474c7095e511&quot;:{&quot;id&quot;:&quot;1ca2af79-f79b-4e48-a1c3-474c7095e511&quot;,&quot;type&quot;:&quot;FIGURE_OBJECT&quot;,&quot;relativeTransform&quot;:{&quot;translate&quot;:{&quot;x&quot;:-105.91891973839117,&quot;y&quot;:-40.86993989638925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style&quot;:{&quot;fontWeight&quot;:&quot;normal&quot;,&quot;fontStyle&quot;:&quot;normal&quot;,&quot;fontFamily&quot;:&quot;Roboto&quot;,&quot;fontSize&quot;:13.333333333333332,&quot;color&quot;:&quot;#000000&quot;,&quot;script&quot;:&quot;none&quot;},&quot;range&quot;:[0,5]}],&quot;text&quot;:&quot;Biotin&quot;}],&quot;_lastCaretLocation&quot;:{&quot;lineIndex&quot;:0,&quot;runIndex&quot;:-1,&quot;charIndex&quot;:-1,&quot;endOfLine&quot;:true}},&quot;format&quot;:&quot;BETTER_TEXT&quot;,&quot;size&quot;:{&quot;x&quot;:116.28502464294436,&quot;y&quot;:30},&quot;targetSize&quot;:{&quot;x&quot;:116.28502464294436,&quot;y&quot;:30}},&quot;parent&quot;:{&quot;type&quot;:&quot;CHILD&quot;,&quot;parentId&quot;:&quot;9670cb44-d204-4390-9910-8071956946b7&quot;,&quot;order&quot;:&quot;99999999999998&quot;}},&quot;e19b3620-8085-414e-a650-7997d9b46df8&quot;:{&quot;type&quot;:&quot;FIGURE_OBJECT&quot;,&quot;id&quot;:&quot;e19b3620-8085-414e-a650-7997d9b46df8&quot;,&quot;relativeTransform&quot;:{&quot;translate&quot;:{&quot;x&quot;:-289.4863515084604,&quot;y&quot;:-179.90892691319442},&quot;rotate&quot;:0},&quot;opacity&quot;:1,&quot;path&quot;:{&quot;type&quot;:&quot;POLY_LINE&quot;,&quot;points&quot;:[{&quot;x&quot;:0,&quot;y&quot;:-17.592959162891994},{&quot;x&quot;:0,&quot;y&quot;:17.592959162891994}],&quot;closed&quot;:false},&quot;pathStyles&quot;:[{&quot;type&quot;:&quot;FILL&quot;,&quot;fillStyle&quot;:&quot;rgba(0,0,0,0)&quot;},{&quot;type&quot;:&quot;STROKE&quot;,&quot;strokeStyle&quot;:{&quot;units&quot;:&quot;PATH_LENGTH&quot;,&quot;stops&quot;:{&quot;0&quot;:&quot;#23232300&quot;,&quot;1&quot;:&quot;#232323&quot;,&quot;0.45&quot;:&quot;#232323&quot;}},&quot;lineWidth&quot;:2,&quot;lineJoin&quot;:&quot;round&quot;}]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9670cb44-d204-4390-9910-8071956946b7&quot;,&quot;order&quot;:&quot;99999999999999&quot;},&quot;connectorInfo&quot;:{&quot;type&quot;:&quot;LINE&quot;,&quot;offset&quot;:{&quot;x&quot;:0,&quot;y&quot;:0},&quot;bending&quot;:0.1,&quot;customized&quot;:false}},&quot;c37d03db-5994-4167-b8d4-4d8e9aabbe6f&quot;:{&quot;id&quot;:&quot;c37d03db-5994-4167-b8d4-4d8e9aabbe6f&quot;,&quot;name&quot;:&quot;Sphere&quot;,&quot;displayName&quot;:&quot;&quot;,&quot;type&quot;:&quot;FIGURE_OBJECT&quot;,&quot;relativeTransform&quot;:{&quot;translate&quot;:{&quot;x&quot;:-282.2754924676227,&quot;y&quot;:39.07396167667014},&quot;rotate&quot;:0,&quot;skewX&quot;:0,&quot;scale&quot;:{&quot;x&quot;:1.4910049700737,&quot;y&quot;:1.4910049700737003}},&quot;image&quot;:{&quot;url&quot;:&quot;https://icons.cdn.biorender.com/biorender/5f4529c2929bce0028c9f871/5b8847989629ce1400901caa.png&quot;,&quot;isPremium&quot;:false,&quot;isOrgIcon&quot;:false,&quot;size&quot;:{&quot;x&quot;:50,&quot;y&quot;:50},&quot;fallbackUrl&quot;:&quot;sources/icons/5f4529c2929bce0028c9f871/5b8847989629ce1400901caa.svg&quot;},&quot;source&quot;:{&quot;id&quot;:&quot;5b8847989629ce1400901caa&quot;,&quot;version&quot;:&quot;20240913182354&quot;,&quot;type&quot;:&quot;ASSETS&quot;},&quot;isPremium&quot;:false,&quot;parent&quot;:{&quot;type&quot;:&quot;CHILD&quot;,&quot;parentId&quot;:&quot;9670cb44-d204-4390-9910-8071956946b7&quot;,&quot;order&quot;:&quot;999999999999995&quot;}},&quot;b4fc1e94-c91f-4ec1-b0c1-6b582f5edb75&quot;:{&quot;id&quot;:&quot;b4fc1e94-c91f-4ec1-b0c1-6b582f5edb75&quot;,&quot;name&quot;:&quot;Generic protein (cylinder)&quot;,&quot;displayName&quot;:&quot;&quot;,&quot;type&quot;:&quot;FIGURE_OBJECT&quot;,&quot;relativeTransform&quot;:{&quot;translate&quot;:{&quot;x&quot;:-88.53378849790059,&quot;y&quot;:38.14461510581301},&quot;rotate&quot;:-2.1951701922852336,&quot;skewX&quot;:3.3395874475974175e-16,&quot;scale&quot;:{&quot;x&quot;:0.8154056243654101,&quot;y&quot;:0.81540562436541}},&quot;image&quot;:{&quot;url&quot;:&quot;https://icons.cdn.biorender.com/biorender/5b33d2821b9d67001413a5a8/20250115154404/image/5b33d2821b9d67001413a5a8.png&quot;,&quot;isPremium&quot;:false,&quot;isOrgIcon&quot;:false,&quot;size&quot;:{&quot;x&quot;:100,&quot;y&quot;:133.08270676691728}},&quot;source&quot;:{&quot;id&quot;:&quot;5b33d2821b9d67001413a5a8&quot;,&quot;version&quot;:&quot;20250115154404&quot;,&quot;type&quot;:&quot;ASSETS&quot;},&quot;isPremium&quot;:false,&quot;parent&quot;:{&quot;type&quot;:&quot;CHILD&quot;,&quot;parentId&quot;:&quot;9670cb44-d204-4390-9910-8071956946b7&quot;,&quot;order&quot;:&quot;999999999999997&quot;}},&quot;5b1d920d-c99a-4fb4-a091-ee3a56718b6c&quot;:{&quot;type&quot;:&quot;FIGURE_OBJECT&quot;,&quot;id&quot;:&quot;5b1d920d-c99a-4fb4-a091-ee3a56718b6c&quot;,&quot;relativeTransform&quot;:{&quot;translate&quot;:{&quot;x&quot;:-144.47191237809577,&quot;y&quot;:-2.354643689140488},&quot;rotate&quot;:1.1102230246251565e-16,&quot;skewX&quot;:0,&quot;scale&quot;:{&quot;x&quot;:1,&quot;y&quot;:1}},&quot;opacity&quot;:1,&quot;path&quot;:{&quot;type&quot;:&quot;POLY_LINE&quot;,&quot;points&quot;:[{&quot;x&quot;:-79.05185813594142,&quot;y&quot;:18.326766537975406},{&quot;x&quot;:-46.91317922759333,&quot;y&quot;:-1.6732334620245983},{&quot;x&quot;:-14.77450031924526,&quot;y&quot;:18.326766537975406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pathSmoothing&quot;:{&quot;type&quot;:&quot;CATMULL_SMOOTHING&quot;,&quot;smoothing&quot;:0.2}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thPattern&quot;:{&quot;type&quot;:&quot;ROW&quot;,&quot;patternObject&quot;:{&quot;name&quot;:&quot;triangle&quot;,&quot;path&quot;:{&quot;type&quot;:&quot;SPLINE&quot;,&quot;spline&quot;:{&quot;points&quot;:[{&quot;x&quot;:0,&quot;y&quot;:0,&quot;isEndPoint&quot;:true},{&quot;x&quot;:1,&quot;y&quot;:0.5,&quot;isEndPoint&quot;:true},{&quot;x&quot;:1,&quot;y&quot;:-0.5,&quot;isEndPoint&quot;:true}],&quot;closed&quot;:true}},&quot;pathStyles&quot;:[{&quot;type&quot;:&quot;FILL&quot;,&quot;fillStyle&quot;:&quot;context-stroke&quot;}]},&quot;bending&quot;:true,&quot;patternTransform&quot;:{},&quot;xUnits&quot;:&quot;PATH_LENGTH&quot;,&quot;yUnits&quot;:&quot;STROKE_WIDTH&quot;,&quot;isPremium&quot;:false},&quot;parent&quot;:{&quot;type&quot;:&quot;CHILD&quot;,&quot;parentId&quot;:&quot;9670cb44-d204-4390-9910-8071956946b7&quot;,&quot;order&quot;:&quot;999999999999998&quot;},&quot;connectorInfo&quot;:{&quot;type&quot;:&quot;QUADRATIC&quot;,&quot;offset&quot;:{&quot;x&quot;:0,&quot;y&quot;:0},&quot;bending&quot;:-0.1,&quot;customized&quot;:false}},&quot;bf187483-f802-4643-9306-935dc4e45d8c&quot;:{&quot;type&quot;:&quot;FIGURE_OBJECT&quot;,&quot;id&quot;:&quot;bf187483-f802-4643-9306-935dc4e45d8c&quot;,&quot;parent&quot;:{&quot;type&quot;:&quot;CHILD&quot;,&quot;parentId&quot;:&quot;9670cb44-d204-4390-9910-8071956946b7&quot;,&quot;order&quot;:&quot;999999999999999&quot;},&quot;relativeTransform&quot;:{&quot;translate&quot;:{&quot;x&quot;:-20.351319522262465,&quot;y&quot;:-77.63013513944566},&quot;rotate&quot;:0,&quot;skewX&quot;:0,&quot;scale&quot;:{&quot;x&quot;:1,&quot;y&quot;:1}}},&quot;087a3d85-9ff5-4ea5-baee-7bf91c98f17f&quot;:{&quot;type&quot;:&quot;FIGURE_OBJECT&quot;,&quot;id&quot;:&quot;087a3d85-9ff5-4ea5-baee-7bf91c98f17f&quot;,&quot;relativeTransform&quot;:{&quot;translate&quot;:{&quot;x&quot;:-98.15616421095874,&quot;y&quot;:86.50033890024535},&quot;rotate&quot;:2.356194490192345,&quot;skewX&quot;:0,&quot;scale&quot;:{&quot;x&quot;:0.9999999999999997,&quot;y&quot;:0.9999999999999997}},&quot;opacity&quot;:1,&quot;path&quot;:{&quot;type&quot;:&quot;POLY_LINE&quot;,&quot;points&quot;:[{&quot;x&quot;:0,&quot;y&quot;:9.590274288968857},{&quot;x&quot;:0,&quot;y&quot;:2.951732799410834},{&quot;x&quot;:-0.13118812441824446,&quot;y&quot;:-3.686808690147188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bf187483-f802-4643-9306-935dc4e45d8c&quot;,&quot;order&quot;:&quot;2&quot;},&quot;connectorInfo&quot;:{&quot;type&quot;:&quot;LINE&quot;,&quot;offset&quot;:{&quot;x&quot;:0,&quot;y&quot;:0},&quot;bending&quot;:0.1,&quot;customized&quot;:true}},&quot;ee4ef0f9-afe5-45c2-95a9-24a4111b44a6&quot;:{&quot;id&quot;:&quot;ee4ef0f9-afe5-45c2-95a9-24a4111b44a6&quot;,&quot;type&quot;:&quot;FIGURE_OBJECT&quot;,&quot;relativeTransform&quot;:{&quot;translate&quot;:{&quot;x&quot;:-96.11454336915757,&quot;y&quot;:82.23631867784334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style&quot;:{&quot;fontWeight&quot;:&quot;normal&quot;,&quot;fontStyle&quot;:&quot;normal&quot;,&quot;fontFamily&quot;:&quot;Roboto&quot;,&quot;fontSize&quot;:13.333333333333332,&quot;color&quot;:&quot;#000000&quot;,&quot;script&quot;:&quot;none&quot;},&quot;range&quot;:[0,1]}],&quot;text&quot;:&quot;HS&quot;}],&quot;_lastCaretLocation&quot;:{&quot;lineIndex&quot;:0,&quot;runIndex&quot;:0,&quot;charIndex&quot;:1}},&quot;format&quot;:&quot;BETTER_TEXT&quot;,&quot;size&quot;:{&quot;x&quot;:53.266666412353516,&quot;y&quot;:29.65333333333333},&quot;targetSize&quot;:{&quot;x&quot;:53.266666412353516,&quot;y&quot;:29.65333333333333}},&quot;parent&quot;:{&quot;type&quot;:&quot;CHILD&quot;,&quot;parentId&quot;:&quot;bf187483-f802-4643-9306-935dc4e45d8c&quot;,&quot;order&quot;:&quot;5&quot;}},&quot;635e6378-1bbf-4bf5-9eec-d9c407d58db5&quot;:{&quot;id&quot;:&quot;635e6378-1bbf-4bf5-9eec-d9c407d58db5&quot;,&quot;type&quot;:&quot;FIGURE_OBJECT&quot;,&quot;relativeTransform&quot;:{&quot;translate&quot;:{&quot;x&quot;:-264.4466443478069,&quot;y&quot;:46.75392456834592},&quot;rotate&quot;:0,&quot;skewX&quot;:0,&quot;scale&quot;:{&quot;x&quot;:1,&quot;y&quot;:1}},&quot;text&quot;:{&quot;textData&quot;:{&quot;verticalAlign&quot;:&quot;TOP&quot;,&quot;lineSpacing&quot;:&quot;normal&quot;,&quot;alignment&quot;:&quot;left&quot;,&quot;lines&quot;:[{&quot;runs&quot;:[{&quot;style&quot;:{&quot;fontWeight&quot;:&quot;normal&quot;,&quot;fontStyle&quot;:&quot;normal&quot;,&quot;fontFamily&quot;:&quot;Roboto&quot;,&quot;fontSize&quot;:13.333333333333332,&quot;color&quot;:&quot;#000000&quot;,&quot;script&quot;:&quot;none&quot;},&quot;range&quot;:[0,1]}],&quot;text&quot;:&quot;Au&quot;}],&quot;_lastCaretLocation&quot;:{&quot;lineIndex&quot;:0,&quot;runIndex&quot;:-1,&quot;charIndex&quot;:-1,&quot;endOfLine&quot;:true}},&quot;format&quot;:&quot;BETTER_TEXT&quot;,&quot;size&quot;:{&quot;x&quot;:53.266666412353516,&quot;y&quot;:29.65333333333333},&quot;targetSize&quot;:{&quot;x&quot;:53.266666412353516,&quot;y&quot;:29.65333333333333}},&quot;parent&quot;:{&quot;type&quot;:&quot;CHILD&quot;,&quot;parentId&quot;:&quot;9670cb44-d204-4390-9910-8071956946b7&quot;,&quot;order&quot;:&quot;9999999999999995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6971170363"/>
  <p:tag name="TITLE" val="Immoblization techniques"/>
  <p:tag name="CREATORNAME" val="Nano Bi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a85f2a82-ae06-4c6f-867b-43ebd4437e96"/>
  <p:tag name="DATEINSERTED" val="1756978080846"/>
  <p:tag name="BIOJSON" val="{&quot;id&quot;:&quot;74006785-1320-47f9-aea5-bc10393fef8a&quot;,&quot;objects&quot;:{&quot;a85f2a82-ae06-4c6f-867b-43ebd4437e96&quot;:{&quot;id&quot;:&quot;a85f2a82-ae06-4c6f-867b-43ebd4437e96&quot;,&quot;type&quot;:&quot;FIGURE_OBJECT&quot;,&quot;document&quot;:{&quot;type&quot;:&quot;FIGURE&quot;,&quot;canvasType&quot;:&quot;FIGURE&quot;,&quot;units&quot;:&quot;in&quot;,&quot;aspectRatio&quot;:0},&quot;parent&quot;:{&quot;type&quot;:&quot;DOCUMENT&quot;,&quot;parentId&quot;:&quot;74006785-1320-47f9-aea5-bc10393fef8a&quot;,&quot;order&quot;:&quot;8&quot;}},&quot;783ddf2e-5175-43c4-b174-e39c2eb206e5&quot;:{&quot;id&quot;:&quot;783ddf2e-5175-43c4-b174-e39c2eb206e5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parentId&quot;:&quot;a85f2a82-ae06-4c6f-867b-43ebd4437e96&quot;,&quot;type&quot;:&quot;FRAME&quot;,&quot;order&quot;:&quot;5&quot;}},&quot;8fd059f6-f8f2-46cc-b358-7880453ff8be&quot;:{&quot;type&quot;:&quot;FIGURE_OBJECT&quot;,&quot;id&quot;:&quot;8fd059f6-f8f2-46cc-b358-7880453ff8be&quot;,&quot;relativeTransform&quot;:{&quot;translate&quot;:{&quot;x&quot;:147.39112019109086,&quot;y&quot;:26.946721509791256},&quot;rotate&quot;:0,&quot;skewX&quot;:0,&quot;scale&quot;:{&quot;x&quot;:1,&quot;y&quot;:1}},&quot;isLocked&quot;:false,&quot;parent&quot;:{&quot;type&quot;:&quot;CHILD&quot;,&quot;parentId&quot;:&quot;a85f2a82-ae06-4c6f-867b-43ebd4437e96&quot;,&quot;order&quot;:&quot;5&quot;},&quot;assetId&quot;:&quot;5ffe0218420acf00a02c73a8&quot;},&quot;d08cd7a5-c2c3-4390-848f-db4f7360d213&quot;:{&quot;type&quot;:&quot;FIGURE_OBJECT&quot;,&quot;id&quot;:&quot;d08cd7a5-c2c3-4390-848f-db4f7360d213&quot;,&quot;relativeTransform&quot;:{&quot;translate&quot;:{&quot;x&quot;:-126.25551457992167,&quot;y&quot;:54.10703360752682},&quot;rotate&quot;:0},&quot;opacity&quot;:0.12,&quot;path&quot;:{&quot;type&quot;:&quot;RECT&quot;,&quot;size&quot;:{&quot;x&quot;:104.51303503535028,&quot;y&quot;:454.2289312907448},&quot;cornerRounding&quot;:{&quot;type&quot;:&quot;ARC_LENGTH&quot;,&quot;global&quot;:0}},&quot;pathStyles&quot;:[{&quot;type&quot;:&quot;FILL&quot;,&quot;fillStyle&quot;:&quot;rgba(232,198,30,1)&quot;},{&quot;type&quot;:&quot;STROKE&quot;,&quot;strokeStyle&quot;:&quot;#95AAD3&quot;,&quot;lineWidth&quot;:0,&quot;lineJoin&quot;:&quot;round&quot;}],&quot;isLocked&quot;:false,&quot;parent&quot;:{&quot;type&quot;:&quot;CHILD&quot;,&quot;parentId&quot;:&quot;8fd059f6-f8f2-46cc-b358-7880453ff8be&quot;,&quot;order&quot;:&quot;02&quot;}},&quot;fa70393d-bbbc-4d9b-af79-c1c957dbc152&quot;:{&quot;type&quot;:&quot;FIGURE_OBJECT&quot;,&quot;id&quot;:&quot;fa70393d-bbbc-4d9b-af79-c1c957dbc152&quot;,&quot;relativeTransform&quot;:{&quot;translate&quot;:{&quot;x&quot;:121.25100578723948,&quot;y&quot;:53.95597556068483},&quot;rotate&quot;:0},&quot;opacity&quot;:0.12,&quot;path&quot;:{&quot;type&quot;:&quot;RECT&quot;,&quot;size&quot;:{&quot;x&quot;:104.51303503535028,&quot;y&quot;:453.9268151970608},&quot;cornerRounding&quot;:{&quot;type&quot;:&quot;ARC_LENGTH&quot;,&quot;global&quot;:0}},&quot;pathStyles&quot;:[{&quot;type&quot;:&quot;FILL&quot;,&quot;fillStyle&quot;:&quot;rgba(232,198,30,1)&quot;},{&quot;type&quot;:&quot;STROKE&quot;,&quot;strokeStyle&quot;:&quot;#95AAD3&quot;,&quot;lineWidth&quot;:0,&quot;lineJoin&quot;:&quot;round&quot;}],&quot;isLocked&quot;:false,&quot;parent&quot;:{&quot;type&quot;:&quot;CHILD&quot;,&quot;parentId&quot;:&quot;8fd059f6-f8f2-46cc-b358-7880453ff8be&quot;,&quot;order&quot;:&quot;05&quot;}},&quot;98512073-a470-4a7a-b74e-39c1202f8dcf&quot;:{&quot;type&quot;:&quot;FIGURE_OBJECT&quot;,&quot;id&quot;:&quot;98512073-a470-4a7a-b74e-39c1202f8dcf&quot;,&quot;relativeTransform&quot;:{&quot;translate&quot;:{&quot;x&quot;:8.387522412832666,&quot;y&quot;:175.72847838640504},&quot;rotate&quot;:0},&quot;opacity&quot;:1,&quot;path&quot;:{&quot;type&quot;:&quot;POLY_LINE&quot;,&quot;points&quot;:[{&quot;x&quot;:-17.593638895624764,&quot;y&quot;:0},{&quot;x&quot;:17.593638895624665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07&quot;}},&quot;5397192a-1e28-4e4e-98b7-683f942005bd&quot;:{&quot;type&quot;:&quot;FIGURE_OBJECT&quot;,&quot;id&quot;:&quot;5397192a-1e28-4e4e-98b7-683f942005bd&quot;,&quot;relativeTransform&quot;:{&quot;translate&quot;:{&quot;x&quot;:7.032382826458516,&quot;y&quot;:146.6390413832613},&quot;rotate&quot;:0},&quot;opacity&quot;:1,&quot;path&quot;:{&quot;type&quot;:&quot;POLY_LINE&quot;,&quot;points&quot;:[{&quot;x&quot;:-16.090956559148466,&quot;y&quot;:0.028340171355921484},{&quot;x&quot;:16.090956559148367,&quot;y&quot;:-0.028340171355921484}],&quot;closed&quot;:false},&quot;pathStyles&quot;:[{&quot;type&quot;:&quot;FILL&quot;,&quot;fillStyle&quot;:&quot;rgba(0,0,0,0)&quot;},{&quot;type&quot;:&quot;STROKE&quot;,&quot;strokeStyle&quot;:&quot;#232323&quot;,&quot;lineWidth&quot;:1.2267029836597212,&quot;lineJoin&quot;:&quot;round&quot;,&quot;dashArray&quot;:[2.803892534079363,2.803892534079363]}],&quot;isLocked&quot;:false,&quot;parent&quot;:{&quot;type&quot;:&quot;CHILD&quot;,&quot;parentId&quot;:&quot;8fd059f6-f8f2-46cc-b358-7880453ff8be&quot;,&quot;order&quot;:&quot;1&quot;}},&quot;1e452bd4-c257-4fe8-b6d7-7c9f8eac94d7&quot;:{&quot;type&quot;:&quot;FIGURE_OBJECT&quot;,&quot;id&quot;:&quot;1e452bd4-c257-4fe8-b6d7-7c9f8eac94d7&quot;,&quot;relativeTransform&quot;:{&quot;translate&quot;:{&quot;x&quot;:10.960972332808993,&quot;y&quot;:204.8297851252296},&quot;rotate&quot;:0},&quot;opacity&quot;:1,&quot;path&quot;:{&quot;type&quot;:&quot;POLY_LINE&quot;,&quot;points&quot;:[{&quot;x&quot;:-18.086946434797667,&quot;y&quot;:0},{&quot;x&quot;:18.086946434797667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12&quot;}},&quot;8bf00c39-b45f-4363-a72f-a42bd0029155&quot;:{&quot;type&quot;:&quot;FIGURE_OBJECT&quot;,&quot;id&quot;:&quot;8bf00c39-b45f-4363-a72f-a42bd0029155&quot;,&quot;relativeTransform&quot;:{&quot;translate&quot;:{&quot;x&quot;:-14.365930499075276,&quot;y&quot;:-15.27055261719471},&quot;rotate&quot;:0},&quot;opacity&quot;:1,&quot;path&quot;:{&quot;type&quot;:&quot;POLY_LINE&quot;,&quot;points&quot;:[{&quot;x&quot;:17.593638895624764,&quot;y&quot;:0},{&quot;x&quot;:-17.593638895624764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15&quot;}},&quot;ed1085e8-511b-4493-9974-3fc27e037df4&quot;:{&quot;type&quot;:&quot;FIGURE_OBJECT&quot;,&quot;id&quot;:&quot;ed1085e8-511b-4493-9974-3fc27e037df4&quot;,&quot;relativeTransform&quot;:{&quot;translate&quot;:{&quot;x&quot;:-12.392169809613975,&quot;y&quot;:-45.562659459089645},&quot;rotate&quot;:0},&quot;opacity&quot;:1,&quot;path&quot;:{&quot;type&quot;:&quot;POLY_LINE&quot;,&quot;points&quot;:[{&quot;x&quot;:16.090956559148367,&quot;y&quot;:0.028340171355822008},{&quot;x&quot;:-16.090956559148367,&quot;y&quot;:-0.028340171355822008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17&quot;}},&quot;f48bc2dd-adfa-4ea5-88be-cd4fb81d83ba&quot;:{&quot;type&quot;:&quot;FIGURE_OBJECT&quot;,&quot;id&quot;:&quot;f48bc2dd-adfa-4ea5-88be-cd4fb81d83ba&quot;,&quot;relativeTransform&quot;:{&quot;translate&quot;:{&quot;x&quot;:-16.939380419051204,&quot;y&quot;:13.830754121630036},&quot;rotate&quot;:0},&quot;opacity&quot;:1,&quot;path&quot;:{&quot;type&quot;:&quot;POLY_LINE&quot;,&quot;points&quot;:[{&quot;x&quot;:18.086946434797568,&quot;y&quot;:0},{&quot;x&quot;:-18.086946434797667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2&quot;}},&quot;d2c9c73d-a3c6-40cd-ac24-965001503352&quot;:{&quot;type&quot;:&quot;FIGURE_OBJECT&quot;,&quot;id&quot;:&quot;d2c9c73d-a3c6-40cd-ac24-965001503352&quot;,&quot;relativeTransform&quot;:{&quot;translate&quot;:{&quot;x&quot;:8.563096489277953,&quot;y&quot;:-97.57287003922424},&quot;rotate&quot;:0},&quot;opacity&quot;:1,&quot;path&quot;:{&quot;type&quot;:&quot;POLY_LINE&quot;,&quot;points&quot;:[{&quot;x&quot;:-17.201915198605136,&quot;y&quot;:0},{&quot;x&quot;:17.201915198605136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22&quot;}},&quot;5ca22350-ddd3-4751-96d9-7fb6cecda249&quot;:{&quot;type&quot;:&quot;FIGURE_OBJECT&quot;,&quot;id&quot;:&quot;5ca22350-ddd3-4751-96d9-7fb6cecda249&quot;,&quot;relativeTransform&quot;:{&quot;translate&quot;:{&quot;x&quot;:6.856741272214222,&quot;y&quot;:-127.5352110567836},&quot;rotate&quot;:0},&quot;opacity&quot;:1,&quot;path&quot;:{&quot;type&quot;:&quot;POLY_LINE&quot;,&quot;points&quot;:[{&quot;x&quot;:-16.052764618633645,&quot;y&quot;:0},{&quot;x&quot;:16.052764618633546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25&quot;}},&quot;5e1aabbf-3684-460f-a3ea-ec837ab7ef2f&quot;:{&quot;type&quot;:&quot;FIGURE_OBJECT&quot;,&quot;id&quot;:&quot;5e1aabbf-3684-460f-a3ea-ec837ab7ef2f&quot;,&quot;relativeTransform&quot;:{&quot;translate&quot;:{&quot;x&quot;:-14.386304816110808,&quot;y&quot;:80.21442008556107},&quot;rotate&quot;:0},&quot;opacity&quot;:1,&quot;path&quot;:{&quot;type&quot;:&quot;POLY_LINE&quot;,&quot;points&quot;:[{&quot;x&quot;:17.201915198605036,&quot;y&quot;:0},{&quot;x&quot;:-17.201915198604937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27&quot;}},&quot;b84b051c-9745-493b-8cbe-0bd22f73cec8&quot;:{&quot;type&quot;:&quot;FIGURE_OBJECT&quot;,&quot;id&quot;:&quot;b84b051c-9745-493b-8cbe-0bd22f73cec8&quot;,&quot;relativeTransform&quot;:{&quot;translate&quot;:{&quot;x&quot;:-12.679949599047873,&quot;y&quot;:50.25207906800202},&quot;rotate&quot;:0},&quot;opacity&quot;:1,&quot;path&quot;:{&quot;type&quot;:&quot;POLY_LINE&quot;,&quot;points&quot;:[{&quot;x&quot;:16.052764618633645,&quot;y&quot;:0},{&quot;x&quot;:-16.052764618633546,&quot;y&quot;:0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,&quot;dashArray&quot;:[2.8038925340793632,2.8038925340793632]}],&quot;isLocked&quot;:false,&quot;parent&quot;:{&quot;type&quot;:&quot;CHILD&quot;,&quot;parentId&quot;:&quot;8fd059f6-f8f2-46cc-b358-7880453ff8be&quot;,&quot;order&quot;:&quot;3&quot;}},&quot;0d05d70f-ecf6-493f-aba3-c2d8b12455a7&quot;:{&quot;type&quot;:&quot;FIGURE_OBJECT&quot;,&quot;id&quot;:&quot;0d05d70f-ecf6-493f-aba3-c2d8b12455a7&quot;,&quot;relativeTransform&quot;:{&quot;translate&quot;:{&quot;x&quot;:-123.9497815345302,&quot;y&quot;:-196.99445910422764},&quot;rotate&quot;:0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4,&quot;color&quot;:&quot;#232323&quot;,&quot;fontWeight&quot;:&quot;normal&quot;,&quot;fontStyle&quot;:&quot;normal&quot;,&quot;decoration&quot;:&quot;none&quot;,&quot;script&quot;:&quot;none&quot;},&quot;range&quot;:[0,23]}],&quot;text&quot;:&quot;Sugar-phosphate backbone&quot;,&quot;baseStyle&quot;:{&quot;fontFamily&quot;:&quot;Roboto&quot;,&quot;fontSize&quot;:14,&quot;color&quot;:&quot;#232323&quot;,&quot;fontWeight&quot;:&quot;normal&quot;,&quot;fontStyle&quot;:&quot;normal&quot;,&quot;decoration&quot;:&quot;none&quot;,&quot;script&quot;:&quot;none&quot;}}],&quot;verticalAlign&quot;:&quot;TOP&quot;},&quot;size&quot;:{&quot;x&quot;:106.35322396925392,&quot;y&quot;:49.875},&quot;targetSize&quot;:{&quot;x&quot;:93.05907097309718,&quot;y&quot;:43.640625},&quot;format&quot;:&quot;BETTER_TEXT&quot;,&quot;verticalAlign&quot;:&quot;TOP&quot;},&quot;isLocked&quot;:false,&quot;parent&quot;:{&quot;type&quot;:&quot;CHILD&quot;,&quot;parentId&quot;:&quot;8fd059f6-f8f2-46cc-b358-7880453ff8be&quot;,&quot;order&quot;:&quot;35&quot;}},&quot;b9e00d61-5059-4d86-bf72-8692c447537a&quot;:{&quot;type&quot;:&quot;FIGURE_OBJECT&quot;,&quot;id&quot;:&quot;b9e00d61-5059-4d86-bf72-8692c447537a&quot;,&quot;relativeTransform&quot;:{&quot;translate&quot;:{&quot;x&quot;:119.5537513082239,&quot;y&quot;:-196.85445910422757},&quot;rotate&quot;:0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4,&quot;color&quot;:&quot;#232323&quot;,&quot;fontWeight&quot;:&quot;normal&quot;,&quot;fontStyle&quot;:&quot;normal&quot;,&quot;decoration&quot;:&quot;none&quot;,&quot;script&quot;:&quot;none&quot;},&quot;range&quot;:[0,23]}],&quot;text&quot;:&quot;Sugar-phosphate backbone&quot;,&quot;baseStyle&quot;:{&quot;fontFamily&quot;:&quot;Roboto&quot;,&quot;fontSize&quot;:14,&quot;color&quot;:&quot;#232323&quot;,&quot;fontWeight&quot;:&quot;normal&quot;,&quot;fontStyle&quot;:&quot;normal&quot;,&quot;decoration&quot;:&quot;none&quot;,&quot;script&quot;:&quot;none&quot;}}],&quot;verticalAlign&quot;:&quot;TOP&quot;},&quot;size&quot;:{&quot;x&quot;:106.85849713457931,&quot;y&quot;:49.875},&quot;targetSize&quot;:{&quot;x&quot;:93.50118499275689,&quot;y&quot;:43.640625},&quot;format&quot;:&quot;BETTER_TEXT&quot;,&quot;verticalAlign&quot;:&quot;TOP&quot;},&quot;isLocked&quot;:false,&quot;parent&quot;:{&quot;type&quot;:&quot;CHILD&quot;,&quot;parentId&quot;:&quot;8fd059f6-f8f2-46cc-b358-7880453ff8be&quot;,&quot;order&quot;:&quot;4&quot;}},&quot;98e890ac-3538-48ba-8ac1-6b2b9f2b6f2d&quot;:{&quot;type&quot;:&quot;FIGURE_OBJECT&quot;,&quot;id&quot;:&quot;98e890ac-3538-48ba-8ac1-6b2b9f2b6f2d&quot;,&quot;relativeTransform&quot;:{&quot;translate&quot;:{&quot;x&quot;:-1.9996254106569449,&quot;y&quot;:-206.03005910422758},&quot;rotate&quot;:0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4,&quot;color&quot;:&quot;#232323&quot;,&quot;fontWeight&quot;:&quot;normal&quot;,&quot;fontStyle&quot;:&quot;normal&quot;,&quot;decoration&quot;:&quot;none&quot;,&quot;script&quot;:&quot;none&quot;},&quot;range&quot;:[0,9]}],&quot;text&quot;:&quot;Base pairs&quot;,&quot;baseStyle&quot;:{&quot;fontFamily&quot;:&quot;Roboto&quot;,&quot;fontSize&quot;:14,&quot;color&quot;:&quot;#232323&quot;,&quot;fontWeight&quot;:&quot;normal&quot;,&quot;fontStyle&quot;:&quot;normal&quot;,&quot;decoration&quot;:&quot;none&quot;,&quot;script&quot;:&quot;none&quot;}}],&quot;verticalAlign&quot;:&quot;TOP&quot;},&quot;size&quot;:{&quot;x&quot;:66.35265198397462,&quot;y&quot;:16.625},&quot;targetSize&quot;:{&quot;x&quot;:58.058570485977796,&quot;y&quot;:14.546875},&quot;format&quot;:&quot;BETTER_TEXT&quot;,&quot;verticalAlign&quot;:&quot;TOP&quot;},&quot;isLocked&quot;:false,&quot;parent&quot;:{&quot;type&quot;:&quot;CHILD&quot;,&quot;parentId&quot;:&quot;8fd059f6-f8f2-46cc-b358-7880453ff8be&quot;,&quot;order&quot;:&quot;45&quot;}},&quot;d060b372-83b5-4353-bba4-351174e4b99e&quot;:{&quot;type&quot;:&quot;FIGURE_OBJECT&quot;,&quot;id&quot;:&quot;d060b372-83b5-4353-bba4-351174e4b99e&quot;,&quot;relativeTransform&quot;:{&quot;translate&quot;:{&quot;x&quot;:7.626153731483907,&quot;y&quot;:217.45507430308575},&quot;rotate&quot;:0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4,&quot;color&quot;:&quot;#232323&quot;,&quot;fontWeight&quot;:&quot;normal&quot;,&quot;fontStyle&quot;:&quot;normal&quot;,&quot;decoration&quot;:&quot;none&quot;,&quot;script&quot;:&quot;none&quot;},&quot;range&quot;:[0,5]}],&quot;text&quot;:&quot;H-bond&quot;,&quot;baseStyle&quot;:{&quot;fontFamily&quot;:&quot;Roboto&quot;,&quot;fontSize&quot;:14,&quot;color&quot;:&quot;#232323&quot;,&quot;fontWeight&quot;:&quot;normal&quot;,&quot;fontStyle&quot;:&quot;normal&quot;,&quot;decoration&quot;:&quot;none&quot;,&quot;script&quot;:&quot;none&quot;}}],&quot;verticalAlign&quot;:&quot;TOP&quot;},&quot;size&quot;:{&quot;x&quot;:64.32706983017198,&quot;y&quot;:18.45666666666666},&quot;targetSize&quot;:{&quot;x&quot;:56.28618610140048,&quot;y&quot;:16.14958333333333},&quot;format&quot;:&quot;BETTER_TEXT&quot;,&quot;verticalAlign&quot;:&quot;TOP&quot;},&quot;isLocked&quot;:false,&quot;parent&quot;:{&quot;type&quot;:&quot;CHILD&quot;,&quot;parentId&quot;:&quot;8fd059f6-f8f2-46cc-b358-7880453ff8be&quot;,&quot;order&quot;:&quot;5&quot;}},&quot;fc742d8b-5083-46f2-ac42-7b9eb806620d&quot;:{&quot;type&quot;:&quot;FIGURE_OBJECT&quot;,&quot;id&quot;:&quot;fc742d8b-5083-46f2-ac42-7b9eb806620d&quot;,&quot;relativeTransform&quot;:{&quot;translate&quot;:{&quot;x&quot;:-199.22678066476067,&quot;y&quot;:-168.02319802438424},&quot;rotate&quot;:0},&quot;opacity&quot;:1,&quot;pathStyles&quot;:[{&quot;type&quot;:&quot;FILL&quot;,&quot;fillStyle&quot;:&quot;#232323&quot;}],&quot;text&quot;:{&quot;textData&quot;:{&quot;lineSpacing&quot;:&quot;normal&quot;,&quot;alignment&quot;:&quot;left&quot;,&quot;lines&quot;:[{&quot;runs&quot;:[{&quot;style&quot;:{&quot;fontFamily&quot;:&quot;Roboto&quot;,&quot;fontSize&quot;:14,&quot;color&quot;:&quot;#232323&quot;,&quot;fontWeight&quot;:&quot;bold&quot;,&quot;fontStyle&quot;:&quot;normal&quot;,&quot;decoration&quot;:&quot;none&quot;,&quot;script&quot;:&quot;none&quot;},&quot;range&quot;:[0,1]}],&quot;text&quot;:&quot;5'&quot;,&quot;baseStyle&quot;:{&quot;fontFamily&quot;:&quot;Roboto&quot;,&quot;fontSize&quot;:14,&quot;color&quot;:&quot;#232323&quot;,&quot;fontWeight&quot;:&quot;bold&quot;,&quot;fontStyle&quot;:&quot;normal&quot;,&quot;decoration&quot;:&quot;none&quot;,&quot;script&quot;:&quot;none&quot;}}],&quot;verticalAlign&quot;:&quot;TOP&quot;},&quot;size&quot;:{&quot;x&quot;:17.752224962119556,&quot;y&quot;:16.625},&quot;targetSize&quot;:{&quot;x&quot;:15.533196841854611,&quot;y&quot;:14.546875},&quot;format&quot;:&quot;BETTER_TEXT&quot;,&quot;verticalAlign&quot;:&quot;TOP&quot;},&quot;isLocked&quot;:false,&quot;parent&quot;:{&quot;type&quot;:&quot;CHILD&quot;,&quot;parentId&quot;:&quot;8fd059f6-f8f2-46cc-b358-7880453ff8be&quot;,&quot;order&quot;:&quot;52&quot;}},&quot;4cbedcec-06d9-4d15-88aa-9c12308b3c12&quot;:{&quot;type&quot;:&quot;FIGURE_OBJECT&quot;,&quot;id&quot;:&quot;4cbedcec-06d9-4d15-88aa-9c12308b3c12&quot;,&quot;relativeTransform&quot;:{&quot;translate&quot;:{&quot;x&quot;:196.45463702387278,&quot;y&quot;:271.55921524086017},&quot;rotate&quot;:0},&quot;opacity&quot;:1,&quot;pathStyles&quot;:[{&quot;type&quot;:&quot;FILL&quot;,&quot;fillStyle&quot;:&quot;#232323&quot;}],&quot;text&quot;:{&quot;textData&quot;:{&quot;lineSpacing&quot;:&quot;normal&quot;,&quot;alignment&quot;:&quot;left&quot;,&quot;lines&quot;:[{&quot;runs&quot;:[{&quot;style&quot;:{&quot;fontFamily&quot;:&quot;Roboto&quot;,&quot;fontSize&quot;:14,&quot;color&quot;:&quot;#232323&quot;,&quot;fontWeight&quot;:&quot;bold&quot;,&quot;fontStyle&quot;:&quot;normal&quot;,&quot;decoration&quot;:&quot;none&quot;,&quot;script&quot;:&quot;none&quot;},&quot;range&quot;:[0,1]}],&quot;text&quot;:&quot;5'&quot;,&quot;baseStyle&quot;:{&quot;fontFamily&quot;:&quot;Roboto&quot;,&quot;fontSize&quot;:14,&quot;color&quot;:&quot;#232323&quot;,&quot;fontWeight&quot;:&quot;bold&quot;,&quot;fontStyle&quot;:&quot;normal&quot;,&quot;decoration&quot;:&quot;none&quot;,&quot;script&quot;:&quot;none&quot;}}],&quot;verticalAlign&quot;:&quot;TOP&quot;},&quot;size&quot;:{&quot;x&quot;:18.00973458695893,&quot;y&quot;:16.625},&quot;targetSize&quot;:{&quot;x&quot;:15.758517763589065,&quot;y&quot;:14.546875},&quot;format&quot;:&quot;BETTER_TEXT&quot;,&quot;verticalAlign&quot;:&quot;TOP&quot;},&quot;isLocked&quot;:false,&quot;parent&quot;:{&quot;type&quot;:&quot;CHILD&quot;,&quot;parentId&quot;:&quot;8fd059f6-f8f2-46cc-b358-7880453ff8be&quot;,&quot;order&quot;:&quot;55&quot;}},&quot;fdd6724b-33f4-410a-9c97-d7c170bb651e&quot;:{&quot;type&quot;:&quot;FIGURE_OBJECT&quot;,&quot;id&quot;:&quot;fdd6724b-33f4-410a-9c97-d7c170bb651e&quot;,&quot;relativeTransform&quot;:{&quot;translate&quot;:{&quot;x&quot;:-199.31528132596853,&quot;y&quot;:272.8775485741935},&quot;rotate&quot;:0},&quot;opacity&quot;:1,&quot;pathStyles&quot;:[{&quot;type&quot;:&quot;FILL&quot;,&quot;fillStyle&quot;:&quot;#232323&quot;}],&quot;text&quot;:{&quot;textData&quot;:{&quot;lineSpacing&quot;:&quot;normal&quot;,&quot;alignment&quot;:&quot;left&quot;,&quot;lines&quot;:[{&quot;runs&quot;:[{&quot;style&quot;:{&quot;fontFamily&quot;:&quot;Roboto&quot;,&quot;fontSize&quot;:14,&quot;color&quot;:&quot;#232323&quot;,&quot;fontWeight&quot;:&quot;bold&quot;,&quot;fontStyle&quot;:&quot;normal&quot;,&quot;decoration&quot;:&quot;none&quot;,&quot;script&quot;:&quot;none&quot;},&quot;range&quot;:[0,1]}],&quot;text&quot;:&quot;3'&quot;,&quot;baseStyle&quot;:{&quot;fontFamily&quot;:&quot;Roboto&quot;,&quot;fontSize&quot;:14,&quot;color&quot;:&quot;#232323&quot;,&quot;fontWeight&quot;:&quot;bold&quot;,&quot;fontStyle&quot;:&quot;normal&quot;,&quot;decoration&quot;:&quot;none&quot;,&quot;script&quot;:&quot;none&quot;}}],&quot;verticalAlign&quot;:&quot;TOP&quot;},&quot;size&quot;:{&quot;x&quot;:17.575223639703825,&quot;y&quot;:18.45666666666666},&quot;targetSize&quot;:{&quot;x&quot;:15.378320684740848,&quot;y&quot;:16.14958333333333},&quot;format&quot;:&quot;BETTER_TEXT&quot;,&quot;verticalAlign&quot;:&quot;TOP&quot;},&quot;isLocked&quot;:false,&quot;parent&quot;:{&quot;type&quot;:&quot;CHILD&quot;,&quot;parentId&quot;:&quot;8fd059f6-f8f2-46cc-b358-7880453ff8be&quot;,&quot;order&quot;:&quot;57&quot;}},&quot;b6bdccb5-9ca2-449d-87d5-6c662f324df7&quot;:{&quot;type&quot;:&quot;FIGURE_OBJECT&quot;,&quot;id&quot;:&quot;b6bdccb5-9ca2-449d-87d5-6c662f324df7&quot;,&quot;relativeTransform&quot;:{&quot;translate&quot;:{&quot;x&quot;:196.347486786798,&quot;y&quot;:-167.3447527952998},&quot;rotate&quot;:0},&quot;opacity&quot;:1,&quot;pathStyles&quot;:[{&quot;type&quot;:&quot;FILL&quot;,&quot;fillStyle&quot;:&quot;#232323&quot;}],&quot;text&quot;:{&quot;textData&quot;:{&quot;lineSpacing&quot;:&quot;normal&quot;,&quot;alignment&quot;:&quot;left&quot;,&quot;lines&quot;:[{&quot;runs&quot;:[{&quot;style&quot;:{&quot;fontFamily&quot;:&quot;Roboto&quot;,&quot;fontSize&quot;:14,&quot;color&quot;:&quot;#232323&quot;,&quot;fontWeight&quot;:&quot;bold&quot;,&quot;fontStyle&quot;:&quot;normal&quot;,&quot;decoration&quot;:&quot;none&quot;,&quot;script&quot;:&quot;none&quot;},&quot;range&quot;:[0,1]}],&quot;text&quot;:&quot;3'&quot;,&quot;baseStyle&quot;:{&quot;fontFamily&quot;:&quot;Roboto&quot;,&quot;fontSize&quot;:14,&quot;color&quot;:&quot;#232323&quot;,&quot;fontWeight&quot;:&quot;bold&quot;,&quot;fontStyle&quot;:&quot;normal&quot;,&quot;decoration&quot;:&quot;none&quot;,&quot;script&quot;:&quot;none&quot;}}],&quot;verticalAlign&quot;:&quot;TOP&quot;},&quot;size&quot;:{&quot;x&quot;:17.795434112809318,&quot;y&quot;:16.625},&quot;targetSize&quot;:{&quot;x&quot;:15.571004848708153,&quot;y&quot;:14.546875},&quot;format&quot;:&quot;BETTER_TEXT&quot;,&quot;verticalAlign&quot;:&quot;TOP&quot;},&quot;isLocked&quot;:false,&quot;parent&quot;:{&quot;type&quot;:&quot;CHILD&quot;,&quot;parentId&quot;:&quot;8fd059f6-f8f2-46cc-b358-7880453ff8be&quot;,&quot;order&quot;:&quot;6&quot;}},&quot;451ea8c9-c1ac-4b78-905e-6e582b0a8a00&quot;:{&quot;type&quot;:&quot;FIGURE_OBJECT&quot;,&quot;id&quot;:&quot;451ea8c9-c1ac-4b78-905e-6e582b0a8a00&quot;,&quot;relativeTransform&quot;:{&quot;translate&quot;:{&quot;x&quot;:93.27722331229077,&quot;y&quot;:-63.66706731486661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65&quot;}},&quot;a9eb4f07-84bc-4dcc-aded-26072ac6f8c0&quot;:{&quot;type&quot;:&quot;FIGURE_OBJECT&quot;,&quot;id&quot;:&quot;a9eb4f07-84bc-4dcc-aded-26072ac6f8c0&quot;,&quot;relativeTransform&quot;:{&quot;translate&quot;:{&quot;x&quot;:-27.8075929922542,&quot;y&quot;:-23.872673443050473},&quot;rotate&quot;:0},&quot;opacity&quot;:1,&quot;path&quot;:{&quot;type&quot;:&quot;POLY_LINE&quot;,&quot;points&quot;:[{&quot;x&quot;:-9.57665377068139,&quot;y&quot;:-0.5913905695750827},{&quot;x&quot;:9.57665377068119,&quot;y&quot;:0.5913905695750827}],&quot;closed&quot;:false},&quot;pathStyles&quot;:[{&quot;type&quot;:&quot;FILL&quot;,&quot;fillStyle&quot;:&quot;rgba(0,0,0,0)&quot;},{&quot;type&quot;:&quot;STROKE&quot;,&quot;strokeStyle&quot;:&quot;rgba(23,23,23,1)&quot;,&quot;lineWidth&quot;:1.2211585798556162,&quot;lineJoin&quot;:&quot;round&quot;}],&quot;isLocked&quot;:false,&quot;parent&quot;:{&quot;type&quot;:&quot;CHILD&quot;,&quot;parentId&quot;:&quot;451ea8c9-c1ac-4b78-905e-6e582b0a8a00&quot;,&quot;order&quot;:&quot;02&quot;}},&quot;a0fcd8e0-6e51-4eb7-a8ff-6aba5ea43db7&quot;:{&quot;type&quot;:&quot;FIGURE_OBJECT&quot;,&quot;id&quot;:&quot;a0fcd8e0-6e51-4eb7-a8ff-6aba5ea43db7&quot;,&quot;relativeTransform&quot;:{&quot;translate&quot;:{&quot;x&quot;:-3.452591727006475,&quot;y&quot;:-19.163331373036655},&quot;rotate&quot;:-0.07223293710371073,&quot;skewX&quot;:-1.631348117816557e-16},&quot;opacity&quot;:1,&quot;path&quot;:{&quot;type&quot;:&quot;STAR_POLY&quot;,&quot;size&quot;:{&quot;x&quot;:31.81360509123444,&quot;y&quot;:31.813605091234617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78,&quot;lineJoin&quot;:&quot;round&quot;}],&quot;isLocked&quot;:false,&quot;parent&quot;:{&quot;type&quot;:&quot;CHILD&quot;,&quot;parentId&quot;:&quot;451ea8c9-c1ac-4b78-905e-6e582b0a8a00&quot;,&quot;order&quot;:&quot;05&quot;}},&quot;42647a28-7ba7-46e3-ad76-2a70e1cc2610&quot;:{&quot;type&quot;:&quot;FIGURE_OBJECT&quot;,&quot;id&quot;:&quot;42647a28-7ba7-46e3-ad76-2a70e1cc2610&quot;,&quot;relativeTransform&quot;:{&quot;translate&quot;:{&quot;x&quot;:-66.25996288336344,&quot;y&quot;:-57.574704566872896},&quot;rotate&quot;:0},&quot;opacity&quot;:1,&quot;path&quot;:{&quot;type&quot;:&quot;POLY_LINE&quot;,&quot;points&quot;:[{&quot;x&quot;:4.319006200193414,&quot;y&quot;:6.714536323020411},{&quot;x&quot;:-4.319006200193513,&quot;y&quot;:-6.714536323020312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451ea8c9-c1ac-4b78-905e-6e582b0a8a00&quot;,&quot;order&quot;:&quot;1&quot;}},&quot;928fbf3c-3c27-4118-a87a-3eb3e404174f&quot;:{&quot;type&quot;:&quot;FIGURE_OBJECT&quot;,&quot;id&quot;:&quot;928fbf3c-3c27-4118-a87a-3eb3e404174f&quot;,&quot;relativeTransform&quot;:{&quot;translate&quot;:{&quot;x&quot;:17.371322506941823,&quot;y&quot;:1.6597987659282012},&quot;rotate&quot;:0},&quot;opacity&quot;:1,&quot;path&quot;:{&quot;type&quot;:&quot;POLY_LINE&quot;,&quot;points&quot;:[{&quot;x&quot;:-10.631402753197762,&quot;y&quot;:-8.43371162549009},{&quot;x&quot;:4.994628654026741,&quot;y&quot;:-7.13794904539624},{&quot;x&quot;:10.631402753197563,&quot;y&quot;:8.433711625489991}],&quot;closed&quot;:false},&quot;pathStyles&quot;:[{&quot;type&quot;:&quot;FILL&quot;,&quot;fillStyle&quot;:&quot;rgba(0,0,0,0)&quot;},{&quot;type&quot;:&quot;STROKE&quot;,&quot;strokeStyle&quot;:&quot;#232323&quot;,&quot;lineWidth&quot;:1.2211585798556162,&quot;lineJoin&quot;:&quot;round&quot;}],&quot;isLocked&quot;:false,&quot;parent&quot;:{&quot;type&quot;:&quot;CHILD&quot;,&quot;parentId&quot;:&quot;451ea8c9-c1ac-4b78-905e-6e582b0a8a00&quot;,&quot;order&quot;:&quot;15&quot;}},&quot;592b40cf-bf4d-4d2a-8b09-c9301ae6e7f4&quot;:{&quot;type&quot;:&quot;FIGURE_OBJECT&quot;,&quot;id&quot;:&quot;592b40cf-bf4d-4d2a-8b09-c9301ae6e7f4&quot;,&quot;relativeTransform&quot;:{&quot;translate&quot;:{&quot;x&quot;:-49.24395365832595,&quot;y&quot;:-38.42289411594311},&quot;rotate&quot;:3.471156324068913,&quot;skewX&quot;:2.900174431673878e-16},&quot;opacity&quot;:1,&quot;path&quot;:{&quot;type&quot;:&quot;STAR_POLY&quot;,&quot;size&quot;:{&quot;x&quot;:-37.00422698086296,&quot;y&quot;:37.004226980863045},&quot;startAngle&quot;:-1.5707963267948966,&quot;corners&quot;:6,&quot;cornerRounding&quot;:{&quot;type&quot;:&quot;ARC_LENGTH&quot;,&quot;global&quot;:1.1747773820896157}},&quot;pathStyles&quot;:[{&quot;type&quot;:&quot;FILL&quot;,&quot;fillStyle&quot;:&quot;rgba(39, 150, 128, 1)&quot;},{&quot;type&quot;:&quot;STROKE&quot;,&quot;strokeStyle&quot;:&quot;rgba(33,68,71,1)&quot;,&quot;lineWidth&quot;:1.4957730191369487,&quot;lineJoin&quot;:&quot;round&quot;}],&quot;isLocked&quot;:false,&quot;parent&quot;:{&quot;type&quot;:&quot;CHILD&quot;,&quot;parentId&quot;:&quot;451ea8c9-c1ac-4b78-905e-6e582b0a8a00&quot;,&quot;order&quot;:&quot;2&quot;}},&quot;b2c2620e-5622-4e83-ad33-8716f57ecff7&quot;:{&quot;type&quot;:&quot;FIGURE_OBJECT&quot;,&quot;id&quot;:&quot;b2c2620e-5622-4e83-ad33-8716f57ecff7&quot;,&quot;relativeTransform&quot;:{&quot;translate&quot;:{&quot;x&quot;:-48.78208409407738,&quot;y&quot;:-37.27431346346197},&quot;rotate&quot;:-2.443460952792061e-16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T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451ea8c9-c1ac-4b78-905e-6e582b0a8a00&quot;,&quot;order&quot;:&quot;25&quot;}},&quot;0f961bb8-75dc-405e-b56b-fa160097b81d&quot;:{&quot;type&quot;:&quot;FIGURE_OBJECT&quot;,&quot;id&quot;:&quot;0f961bb8-75dc-405e-b56b-fa160097b81d&quot;,&quot;relativeTransform&quot;:{&quot;translate&quot;:{&quot;x&quot;:55.49708636523604,&quot;y&quot;:57.43592571505664},&quot;rotate&quot;:4.991641660703783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451ea8c9-c1ac-4b78-905e-6e582b0a8a00&quot;,&quot;order&quot;:&quot;3&quot;}},&quot;804cb404-7f45-4407-840e-c8b6ff5b40b6&quot;:{&quot;type&quot;:&quot;FIGURE_OBJECT&quot;,&quot;id&quot;:&quot;804cb404-7f45-4407-840e-c8b6ff5b40b6&quot;,&quot;relativeTransform&quot;:{&quot;translate&quot;:{&quot;x&quot;:21.937399087863376,&quot;y&quot;:51.56200930140224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451ea8c9-c1ac-4b78-905e-6e582b0a8a00&quot;,&quot;order&quot;:&quot;4&quot;}},&quot;a053dbf0-369f-4ae1-aec2-e6c520732822&quot;:{&quot;type&quot;:&quot;FIGURE_OBJECT&quot;,&quot;id&quot;:&quot;a053dbf0-369f-4ae1-aec2-e6c520732822&quot;,&quot;relativeTransform&quot;:{&quot;translate&quot;:{&quot;x&quot;:29.231465860806022,&quot;y&quot;:15.720858981532874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451ea8c9-c1ac-4b78-905e-6e582b0a8a00&quot;,&quot;order&quot;:&quot;5&quot;}},&quot;1d626949-39fa-4890-b215-abd972f846df&quot;:{&quot;type&quot;:&quot;FIGURE_OBJECT&quot;,&quot;id&quot;:&quot;1d626949-39fa-4890-b215-abd972f846df&quot;,&quot;relativeTransform&quot;:{&quot;translate&quot;:{&quot;x&quot;:64.66579588206908,&quot;y&quot;:24.697068245233343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451ea8c9-c1ac-4b78-905e-6e582b0a8a00&quot;,&quot;order&quot;:&quot;52&quot;}},&quot;13918638-06d4-492a-9cd0-c31f47940f24&quot;:{&quot;type&quot;:&quot;FIGURE_OBJECT&quot;,&quot;id&quot;:&quot;13918638-06d4-492a-9cd0-c31f47940f24&quot;,&quot;relativeTransform&quot;:{&quot;translate&quot;:{&quot;x&quot;:50.2553490337086,&quot;y&quot;:46.887887477592926},&quot;rotate&quot;:0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451ea8c9-c1ac-4b78-905e-6e582b0a8a00&quot;,&quot;order&quot;:&quot;55&quot;}},&quot;5c9c9d1f-1a3d-4143-b205-ed62d032a201&quot;:{&quot;type&quot;:&quot;FIGURE_OBJECT&quot;,&quot;id&quot;:&quot;5c9c9d1f-1a3d-4143-b205-ed62d032a201&quot;,&quot;relativeTransform&quot;:{&quot;translate&quot;:{&quot;x&quot;:48.82146710845865,&quot;y&quot;:47.81482860310476},&quot;rotate&quot;:0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451ea8c9-c1ac-4b78-905e-6e582b0a8a00&quot;,&quot;order&quot;:&quot;6&quot;}},&quot;bf2663aa-4b2c-48da-b44e-510f67fc660e&quot;:{&quot;type&quot;:&quot;FIGURE_OBJECT&quot;,&quot;id&quot;:&quot;bf2663aa-4b2c-48da-b44e-510f67fc660e&quot;,&quot;relativeTransform&quot;:{&quot;translate&quot;:{&quot;x&quot;:35.58942255549442,&quot;y&quot;:26.15755624828148},&quot;rotate&quot;:0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451ea8c9-c1ac-4b78-905e-6e582b0a8a00&quot;,&quot;order&quot;:&quot;65&quot;}},&quot;b92fd1af-467c-4cf6-9150-0b7569eed958&quot;:{&quot;type&quot;:&quot;FIGURE_OBJECT&quot;,&quot;id&quot;:&quot;b92fd1af-467c-4cf6-9150-0b7569eed958&quot;,&quot;relativeTransform&quot;:{&quot;translate&quot;:{&quot;x&quot;:53.958034924714354,&quot;y&quot;:30.048768785539096},&quot;rotate&quot;:0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451ea8c9-c1ac-4b78-905e-6e582b0a8a00&quot;,&quot;order&quot;:&quot;7&quot;}},&quot;6e294975-670f-4321-bd44-da3ede87e39f&quot;:{&quot;type&quot;:&quot;FIGURE_OBJECT&quot;,&quot;id&quot;:&quot;6e294975-670f-4321-bd44-da3ede87e39f&quot;,&quot;relativeTransform&quot;:{&quot;translate&quot;:{&quot;x&quot;:31.466301971986496,&quot;y&quot;:44.56190166291732},&quot;rotate&quot;:0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451ea8c9-c1ac-4b78-905e-6e582b0a8a00&quot;,&quot;order&quot;:&quot;75&quot;}},&quot;c1080078-d6f3-4099-be46-b6bc758e7e70&quot;:{&quot;type&quot;:&quot;FIGURE_OBJECT&quot;,&quot;id&quot;:&quot;c1080078-d6f3-4099-be46-b6bc758e7e70&quot;,&quot;relativeTransform&quot;:{&quot;translate&quot;:{&quot;x&quot;:42.627494492234405,&quot;y&quot;:37.44827511441703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451ea8c9-c1ac-4b78-905e-6e582b0a8a00&quot;,&quot;order&quot;:&quot;8&quot;}},&quot;b18b95df-caca-4444-a379-4ad59d4c9fb1&quot;:{&quot;type&quot;:&quot;FIGURE_OBJECT&quot;,&quot;id&quot;:&quot;b18b95df-caca-4444-a379-4ad59d4c9fb1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c1080078-d6f3-4099-be46-b6bc758e7e70&quot;,&quot;order&quot;:&quot;5&quot;}},&quot;8e8e262a-167d-4408-a5c9-f5eba4d87823&quot;:{&quot;type&quot;:&quot;FIGURE_OBJECT&quot;,&quot;id&quot;:&quot;8e8e262a-167d-4408-a5c9-f5eba4d87823&quot;,&quot;relativeTransform&quot;:{&quot;translate&quot;:{&quot;x&quot;:71.44552074716347,&quot;y&quot;:20.843478576683367},&quot;rotate&quot;:0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451ea8c9-c1ac-4b78-905e-6e582b0a8a00&quot;,&quot;order&quot;:&quot;9&quot;}},&quot;10c77eed-1395-4b18-aa2b-42db6838f9c6&quot;:{&quot;type&quot;:&quot;FIGURE_OBJECT&quot;,&quot;id&quot;:&quot;10c77eed-1395-4b18-aa2b-42db6838f9c6&quot;,&quot;relativeTransform&quot;:{&quot;translate&quot;:{&quot;x&quot;:-85.94136180522628,&quot;y&quot;:-118.09932448090413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67&quot;}},&quot;0bb324bd-f8b1-4055-9afc-7cd7fba33043&quot;:{&quot;type&quot;:&quot;FIGURE_OBJECT&quot;,&quot;id&quot;:&quot;0bb324bd-f8b1-4055-9afc-7cd7fba33043&quot;,&quot;relativeTransform&quot;:{&quot;translate&quot;:{&quot;x&quot;:-8.998456711371844,&quot;y&quot;:28.85758603417335},&quot;rotate&quot;:0.3098908215940104,&quot;skewX&quot;:6.162870667306991e-16},&quot;opacity&quot;:1,&quot;path&quot;:{&quot;type&quot;:&quot;STAR_POLY&quot;,&quot;size&quot;:{&quot;x&quot;:-31.813605091234358,&quot;y&quot;:31.81360509123448},&quot;startAngle&quot;:-1.5707963267948966,&quot;corners&quot;:5,&quot;cornerRounding&quot;:{&quot;type&quot;:&quot;ARC_LENGTH&quot;,&quot;global&quot;:0}},&quot;pathStyles&quot;:[{&quot;type&quot;:&quot;FILL&quot;,&quot;fillStyle&quot;:&quot;rgba(245,227,165,1)&quot;},{&quot;type&quot;:&quot;STROKE&quot;,&quot;strokeStyle&quot;:&quot;rgba(150, 103, 41, 1)&quot;,&quot;lineWidth&quot;:1.4957730191369505,&quot;lineJoin&quot;:&quot;round&quot;}],&quot;isLocked&quot;:false,&quot;parent&quot;:{&quot;type&quot;:&quot;CHILD&quot;,&quot;parentId&quot;:&quot;10c77eed-1395-4b18-aa2b-42db6838f9c6&quot;,&quot;order&quot;:&quot;02&quot;}},&quot;b101c083-7e4e-4a36-9682-09c616aa38c8&quot;:{&quot;type&quot;:&quot;FIGURE_OBJECT&quot;,&quot;id&quot;:&quot;b101c083-7e4e-4a36-9682-09c616aa38c8&quot;,&quot;relativeTransform&quot;:{&quot;translate&quot;:{&quot;x&quot;:14.935379900614834,&quot;y&quot;:24.2373410454843},&quot;rotate&quot;:0},&quot;opacity&quot;:1,&quot;path&quot;:{&quot;type&quot;:&quot;POLY_LINE&quot;,&quot;points&quot;:[{&quot;x&quot;:8.005981904611389,&quot;y&quot;:-4.1380165645802265},{&quot;x&quot;:-8.005981904611389,&quot;y&quot;:4.138016564580326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10c77eed-1395-4b18-aa2b-42db6838f9c6&quot;,&quot;order&quot;:&quot;05&quot;}},&quot;f29bf923-3022-47f3-8b96-b687d7888704&quot;:{&quot;type&quot;:&quot;FIGURE_OBJECT&quot;,&quot;id&quot;:&quot;f29bf923-3022-47f3-8b96-b687d7888704&quot;,&quot;relativeTransform&quot;:{&quot;translate&quot;:{&quot;x&quot;:-27.12247042750225,&quot;y&quot;:44.04746603264766},&quot;rotate&quot;:0},&quot;opacity&quot;:1,&quot;path&quot;:{&quot;type&quot;:&quot;POLY_LINE&quot;,&quot;points&quot;:[{&quot;x&quot;:5.837699799332185,&quot;y&quot;:-5.858484553305203},{&quot;x&quot;:-5.837699799332285,&quot;y&quot;:5.858484553305303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10c77eed-1395-4b18-aa2b-42db6838f9c6&quot;,&quot;order&quot;:&quot;1&quot;}},&quot;b95b10c2-a2f4-4e52-bf8a-aae9bb9f7bb4&quot;:{&quot;type&quot;:&quot;FIGURE_OBJECT&quot;,&quot;id&quot;:&quot;b95b10c2-a2f4-4e52-bf8a-aae9bb9f7bb4&quot;,&quot;relativeTransform&quot;:{&quot;translate&quot;:{&quot;x&quot;:33.75052246202709,&quot;y&quot;:8.940023678284273},&quot;rotate&quot;:-2.397417367002967},&quot;opacity&quot;:1,&quot;path&quot;:{&quot;type&quot;:&quot;STAR_POLY&quot;,&quot;size&quot;:{&quot;x&quot;:31.813605091234287,&quot;y&quot;:31.81360509123425},&quot;startAngle&quot;:-1.5707963267948966,&quot;corners&quot;:5,&quot;cornerRounding&quot;:{&quot;type&quot;:&quot;ARC_LENGTH&quot;,&quot;global&quot;:0}},&quot;pathStyles&quot;:[{&quot;type&quot;:&quot;FILL&quot;,&quot;fillStyle&quot;:&quot;rgba(24, 166, 212, 1)&quot;},{&quot;type&quot;:&quot;STROKE&quot;,&quot;strokeStyle&quot;:&quot;rgba(23,65,106,1)&quot;,&quot;lineWidth&quot;:1.4957730191369452,&quot;lineJoin&quot;:&quot;round&quot;}],&quot;isLocked&quot;:false,&quot;parent&quot;:{&quot;type&quot;:&quot;CHILD&quot;,&quot;parentId&quot;:&quot;10c77eed-1395-4b18-aa2b-42db6838f9c6&quot;,&quot;order&quot;:&quot;15&quot;}},&quot;f3c0b4bc-2edc-446c-9a81-a80e421817d8&quot;:{&quot;type&quot;:&quot;FIGURE_OBJECT&quot;,&quot;id&quot;:&quot;f3c0b4bc-2edc-446c-9a81-a80e421817d8&quot;,&quot;relativeTransform&quot;:{&quot;translate&quot;:{&quot;x&quot;:71.76027723840836,&quot;y&quot;:-2.605584224516633},&quot;rotate&quot;:0},&quot;opacity&quot;:1,&quot;path&quot;:{&quot;type&quot;:&quot;POLY_LINE&quot;,&quot;points&quot;:[{&quot;x&quot;:-4.985061220398336,&quot;y&quot;:7.251399499339058},{&quot;x&quot;:4.9850612203984355,&quot;y&quot;:-7.251399499339158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10c77eed-1395-4b18-aa2b-42db6838f9c6&quot;,&quot;order&quot;:&quot;2&quot;}},&quot;68570f8f-833f-40c2-a528-7aedc2f668c6&quot;:{&quot;type&quot;:&quot;FIGURE_OBJECT&quot;,&quot;id&quot;:&quot;68570f8f-833f-40c2-a528-7aedc2f668c6&quot;,&quot;relativeTransform&quot;:{&quot;translate&quot;:{&quot;x&quot;:-32.49121257766946,&quot;y&quot;:10.970895677900259},&quot;rotate&quot;:0},&quot;opacity&quot;:1,&quot;path&quot;:{&quot;type&quot;:&quot;POLY_LINE&quot;,&quot;points&quot;:[{&quot;x&quot;:10.631402753197662,&quot;y&quot;:8.433711625489991},{&quot;x&quot;:-4.99462865402684,&quot;y&quot;:7.13794904539634},{&quot;x&quot;:-10.631402753197563,&quot;y&quot;:-8.433711625489991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10c77eed-1395-4b18-aa2b-42db6838f9c6&quot;,&quot;order&quot;:&quot;22&quot;}},&quot;1307a15f-ae6c-445f-9c31-5afe95cda1b9&quot;:{&quot;type&quot;:&quot;FIGURE_OBJECT&quot;,&quot;id&quot;:&quot;1307a15f-ae6c-445f-9c31-5afe95cda1b9&quot;,&quot;relativeTransform&quot;:{&quot;translate&quot;:{&quot;x&quot;:59.53123754399708,&quot;y&quot;:21.44909043668573},&quot;rotate&quot;:2.537338987596412,&quot;skewX&quot;:-1.450087215836939e-16},&quot;opacity&quot;:1,&quot;path&quot;:{&quot;type&quot;:&quot;STAR_POLY&quot;,&quot;size&quot;:{&quot;x&quot;:37.00422698086306,&quot;y&quot;:37.004226980863045},&quot;startAngle&quot;:-1.5707963267948966,&quot;corners&quot;:6,&quot;cornerRounding&quot;:{&quot;type&quot;:&quot;ARC_LENGTH&quot;,&quot;global&quot;:1.1747773820896175}},&quot;pathStyles&quot;:[{&quot;type&quot;:&quot;FILL&quot;,&quot;fillStyle&quot;:&quot;rgba(24, 166, 212, 1)&quot;},{&quot;type&quot;:&quot;STROKE&quot;,&quot;strokeStyle&quot;:&quot;rgba(23,65,106,1)&quot;,&quot;lineWidth&quot;:1.4957730191369514,&quot;lineJoin&quot;:&quot;round&quot;}],&quot;isLocked&quot;:false,&quot;parent&quot;:{&quot;type&quot;:&quot;CHILD&quot;,&quot;parentId&quot;:&quot;10c77eed-1395-4b18-aa2b-42db6838f9c6&quot;,&quot;order&quot;:&quot;25&quot;}},&quot;09e15d27-afa3-447b-9f80-c2f40549a5df&quot;:{&quot;type&quot;:&quot;FIGURE_OBJECT&quot;,&quot;id&quot;:&quot;09e15d27-afa3-447b-9f80-c2f40549a5df&quot;,&quot;relativeTransform&quot;:{&quot;translate&quot;:{&quot;x&quot;:59.807022743244225,&quot;y&quot;:20.460173060228858},&quot;rotate&quot;:-2.443460952792061e-16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A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10c77eed-1395-4b18-aa2b-42db6838f9c6&quot;,&quot;order&quot;:&quot;3&quot;}},&quot;80b1de01-700c-496c-af56-2faf6feb8012&quot;:{&quot;type&quot;:&quot;FIGURE_OBJECT&quot;,&quot;id&quot;:&quot;80b1de01-700c-496c-af56-2faf6feb8012&quot;,&quot;relativeTransform&quot;:{&quot;translate&quot;:{&quot;x&quot;:-70.97908805079065,&quot;y&quot;:-43.92240891928634},&quot;rotate&quot;:5.672320068981571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10c77eed-1395-4b18-aa2b-42db6838f9c6&quot;,&quot;order&quot;:&quot;4&quot;}},&quot;bd3a372f-3dd8-4046-b939-1821fd170417&quot;:{&quot;type&quot;:&quot;FIGURE_OBJECT&quot;,&quot;id&quot;:&quot;bd3a372f-3dd8-4046-b939-1821fd170417&quot;,&quot;relativeTransform&quot;:{&quot;translate&quot;:{&quot;x&quot;:-37.41940077341798,&quot;y&quot;:-38.04849250563194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10c77eed-1395-4b18-aa2b-42db6838f9c6&quot;,&quot;order&quot;:&quot;5&quot;}},&quot;fed65906-8388-4245-8953-9ea0f8f35ccd&quot;:{&quot;type&quot;:&quot;FIGURE_OBJECT&quot;,&quot;id&quot;:&quot;fed65906-8388-4245-8953-9ea0f8f35ccd&quot;,&quot;relativeTransform&quot;:{&quot;translate&quot;:{&quot;x&quot;:-44.713467546360626,&quot;y&quot;:-2.2073421857625686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10c77eed-1395-4b18-aa2b-42db6838f9c6&quot;,&quot;order&quot;:&quot;52&quot;}},&quot;99020578-0958-4771-a6aa-913a886c3f2e&quot;:{&quot;type&quot;:&quot;FIGURE_OBJECT&quot;,&quot;id&quot;:&quot;99020578-0958-4771-a6aa-913a886c3f2e&quot;,&quot;relativeTransform&quot;:{&quot;translate&quot;:{&quot;x&quot;:-80.1477975676237,&quot;y&quot;:-11.183551449463035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10c77eed-1395-4b18-aa2b-42db6838f9c6&quot;,&quot;order&quot;:&quot;55&quot;}},&quot;c24ee803-17ba-4cfb-aae5-39d0ea15913f&quot;:{&quot;type&quot;:&quot;FIGURE_OBJECT&quot;,&quot;id&quot;:&quot;c24ee803-17ba-4cfb-aae5-39d0ea15913f&quot;,&quot;relativeTransform&quot;:{&quot;translate&quot;:{&quot;x&quot;:-64.86235071926313,&quot;y&quot;:-32.49937068182268},&quot;rotate&quot;:-3.141592653589793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10c77eed-1395-4b18-aa2b-42db6838f9c6&quot;,&quot;order&quot;:&quot;6&quot;}},&quot;b09f196c-5212-420a-a4d6-2cbaef281f72&quot;:{&quot;type&quot;:&quot;FIGURE_OBJECT&quot;,&quot;id&quot;:&quot;b09f196c-5212-420a-a4d6-2cbaef281f72&quot;,&quot;relativeTransform&quot;:{&quot;translate&quot;:{&quot;x&quot;:-63.428468794013185,&quot;y&quot;:-33.426311807334514},&quot;rotate&quot;:-3.141592653589793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10c77eed-1395-4b18-aa2b-42db6838f9c6&quot;,&quot;order&quot;:&quot;65&quot;}},&quot;36b78fe0-d421-4101-904a-feff32aef2f8&quot;:{&quot;type&quot;:&quot;FIGURE_OBJECT&quot;,&quot;id&quot;:&quot;36b78fe0-d421-4101-904a-feff32aef2f8&quot;,&quot;relativeTransform&quot;:{&quot;translate&quot;:{&quot;x&quot;:-50.19642424104896,&quot;y&quot;:-11.769039452511237},&quot;rotate&quot;:-3.141592653589793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10c77eed-1395-4b18-aa2b-42db6838f9c6&quot;,&quot;order&quot;:&quot;7&quot;}},&quot;d70953ca-4e03-46c3-84e9-4de513a357ad&quot;:{&quot;type&quot;:&quot;FIGURE_OBJECT&quot;,&quot;id&quot;:&quot;d70953ca-4e03-46c3-84e9-4de513a357ad&quot;,&quot;relativeTransform&quot;:{&quot;translate&quot;:{&quot;x&quot;:-68.56503661026889,&quot;y&quot;:-15.660251989768852},&quot;rotate&quot;:-3.141592653589793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10c77eed-1395-4b18-aa2b-42db6838f9c6&quot;,&quot;order&quot;:&quot;72&quot;}},&quot;0047d196-c34d-456c-a5ce-969ee34d8444&quot;:{&quot;type&quot;:&quot;FIGURE_OBJECT&quot;,&quot;id&quot;:&quot;0047d196-c34d-456c-a5ce-969ee34d8444&quot;,&quot;relativeTransform&quot;:{&quot;translate&quot;:{&quot;x&quot;:-46.07330365754103,&quot;y&quot;:-30.173384867147078},&quot;rotate&quot;:-3.141592653589793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10c77eed-1395-4b18-aa2b-42db6838f9c6&quot;,&quot;order&quot;:&quot;75&quot;}},&quot;cfd9335b-4b5a-4fd2-be3f-61f47a97bd0b&quot;:{&quot;type&quot;:&quot;FIGURE_OBJECT&quot;,&quot;id&quot;:&quot;cfd9335b-4b5a-4fd2-be3f-61f47a97bd0b&quot;,&quot;relativeTransform&quot;:{&quot;translate&quot;:{&quot;x&quot;:-57.23449617778894,&quot;y&quot;:-23.059758318646786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10c77eed-1395-4b18-aa2b-42db6838f9c6&quot;,&quot;order&quot;:&quot;8&quot;}},&quot;f354bc67-9512-44ed-881d-f657a838e5b6&quot;:{&quot;type&quot;:&quot;FIGURE_OBJECT&quot;,&quot;id&quot;:&quot;f354bc67-9512-44ed-881d-f657a838e5b6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cfd9335b-4b5a-4fd2-be3f-61f47a97bd0b&quot;,&quot;order&quot;:&quot;5&quot;}},&quot;5832dc5e-6afb-4ba8-91b3-99f30dd3fbde&quot;:{&quot;type&quot;:&quot;FIGURE_OBJECT&quot;,&quot;id&quot;:&quot;5832dc5e-6afb-4ba8-91b3-99f30dd3fbde&quot;,&quot;relativeTransform&quot;:{&quot;translate&quot;:{&quot;x&quot;:-74.89851319477378,&quot;y&quot;:-15.660175519095972},&quot;rotate&quot;:-3.141592653589793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10c77eed-1395-4b18-aa2b-42db6838f9c6&quot;,&quot;order&quot;:&quot;9&quot;}},&quot;dc2055c2-f82c-4321-a87b-18e2f531bc25&quot;:{&quot;type&quot;:&quot;FIGURE_OBJECT&quot;,&quot;id&quot;:&quot;dc2055c2-f82c-4321-a87b-18e2f531bc25&quot;,&quot;relativeTransform&quot;:{&quot;translate&quot;:{&quot;x&quot;:81.35815246048367,&quot;y&quot;:114.98200318083589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7&quot;}},&quot;de4b7bb7-6699-4f6c-9f81-febab724bde4&quot;:{&quot;type&quot;:&quot;FIGURE_OBJECT&quot;,&quot;id&quot;:&quot;de4b7bb7-6699-4f6c-9f81-febab724bde4&quot;,&quot;relativeTransform&quot;:{&quot;translate&quot;:{&quot;x&quot;:-15.110489685301957,&quot;y&quot;:-23.775273118288},&quot;rotate&quot;:0},&quot;opacity&quot;:1,&quot;path&quot;:{&quot;type&quot;:&quot;POLY_LINE&quot;,&quot;points&quot;:[{&quot;x&quot;:-7.884453489744033,&quot;y&quot;:-12.128308937472156},{&quot;x&quot;:7.884453489743834,&quot;y&quot;:12.128308937472156}],&quot;closed&quot;:false},&quot;pathStyles&quot;:[{&quot;type&quot;:&quot;FILL&quot;,&quot;fillStyle&quot;:&quot;rgba(0,0,0,0)&quot;},{&quot;type&quot;:&quot;STROKE&quot;,&quot;strokeStyle&quot;:&quot;rgba(35,35,35,1)&quot;,&quot;lineWidth&quot;:1.2211585798556162,&quot;lineJoin&quot;:&quot;round&quot;}],&quot;isLocked&quot;:false,&quot;parent&quot;:{&quot;type&quot;:&quot;CHILD&quot;,&quot;parentId&quot;:&quot;dc2055c2-f82c-4321-a87b-18e2f531bc25&quot;,&quot;order&quot;:&quot;02&quot;}},&quot;3e89efa8-7ef9-4f54-9537-d4b3e37f79ee&quot;:{&quot;type&quot;:&quot;FIGURE_OBJECT&quot;,&quot;id&quot;:&quot;3e89efa8-7ef9-4f54-9537-d4b3e37f79ee&quot;,&quot;relativeTransform&quot;:{&quot;translate&quot;:{&quot;x&quot;:-33.61617515403564,&quot;y&quot;:-46.96618908419897},&quot;rotate&quot;:2.409325823185771,&quot;skewX&quot;:2.1751308237554087e-16},&quot;opacity&quot;:1,&quot;path&quot;:{&quot;type&quot;:&quot;STAR_POLY&quot;,&quot;size&quot;:{&quot;x&quot;:-31.813605091234393,&quot;y&quot;:31.813605091234393},&quot;startAngle&quot;:-1.5707963267948966,&quot;corners&quot;:5,&quot;cornerRounding&quot;:{&quot;type&quot;:&quot;ARC_LENGTH&quot;,&quot;global&quot;:0}},&quot;pathStyles&quot;:[{&quot;type&quot;:&quot;FILL&quot;,&quot;fillStyle&quot;:&quot;rgba(24, 166, 212, 1)&quot;},{&quot;type&quot;:&quot;STROKE&quot;,&quot;strokeStyle&quot;:&quot;rgba(23,65,106,1)&quot;,&quot;lineWidth&quot;:1.4957730191369494,&quot;lineJoin&quot;:&quot;round&quot;}],&quot;isLocked&quot;:false,&quot;parent&quot;:{&quot;type&quot;:&quot;CHILD&quot;,&quot;parentId&quot;:&quot;dc2055c2-f82c-4321-a87b-18e2f531bc25&quot;,&quot;order&quot;:&quot;05&quot;}},&quot;fe7fbd6f-48a9-44c6-a069-f1848acdca7f&quot;:{&quot;type&quot;:&quot;FIGURE_OBJECT&quot;,&quot;id&quot;:&quot;fe7fbd6f-48a9-44c6-a069-f1848acdca7f&quot;,&quot;relativeTransform&quot;:{&quot;translate&quot;:{&quot;x&quot;:8.284413060801596,&quot;y&quot;:-11.635480498244624},&quot;rotate&quot;:-0.28344924427566814},&quot;opacity&quot;:1,&quot;path&quot;:{&quot;type&quot;:&quot;STAR_POLY&quot;,&quot;size&quot;:{&quot;x&quot;:31.813605091234447,&quot;y&quot;:31.81360509123455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25,&quot;lineJoin&quot;:&quot;round&quot;}],&quot;isLocked&quot;:false,&quot;parent&quot;:{&quot;type&quot;:&quot;CHILD&quot;,&quot;parentId&quot;:&quot;dc2055c2-f82c-4321-a87b-18e2f531bc25&quot;,&quot;order&quot;:&quot;1&quot;}},&quot;90ac56db-34e2-433d-b6aa-1b5a555d079f&quot;:{&quot;type&quot;:&quot;FIGURE_OBJECT&quot;,&quot;id&quot;:&quot;90ac56db-34e2-433d-b6aa-1b5a555d079f&quot;,&quot;relativeTransform&quot;:{&quot;translate&quot;:{&quot;x&quot;:-73.00027622049906,&quot;y&quot;:-57.89962176147088},&quot;rotate&quot;:0},&quot;opacity&quot;:1,&quot;path&quot;:{&quot;type&quot;:&quot;POLY_LINE&quot;,&quot;points&quot;:[{&quot;x&quot;:4.985061220398336,&quot;y&quot;:7.251399499339158},{&quot;x&quot;:-4.9850612203984355,&quot;y&quot;:-7.251399499339158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dc2055c2-f82c-4321-a87b-18e2f531bc25&quot;,&quot;order&quot;:&quot;15&quot;}},&quot;2a6270fa-7b1b-4ec7-8bda-3a13c6cbc99a&quot;:{&quot;type&quot;:&quot;FIGURE_OBJECT&quot;,&quot;id&quot;:&quot;2a6270fa-7b1b-4ec7-8bda-3a13c6cbc99a&quot;,&quot;relativeTransform&quot;:{&quot;translate&quot;:{&quot;x&quot;:26.227779030018382,&quot;y&quot;:-25.782137021761116},&quot;rotate&quot;:0},&quot;opacity&quot;:1,&quot;path&quot;:{&quot;type&quot;:&quot;POLY_LINE&quot;,&quot;points&quot;:[{&quot;x&quot;:4.414068509497952,&quot;y&quot;:-5.1998661590748725},{&quot;x&quot;:-4.414068509497753,&quot;y&quot;:5.1998661590746735}],&quot;closed&quot;:false},&quot;pathStyles&quot;:[{&quot;type&quot;:&quot;FILL&quot;,&quot;fillStyle&quot;:&quot;rgba(0,0,0,0)&quot;},{&quot;type&quot;:&quot;STROKE&quot;,&quot;strokeStyle&quot;:&quot;rgba(35,35,35,1)&quot;,&quot;lineWidth&quot;:1.2211585798556162,&quot;lineJoin&quot;:&quot;round&quot;}],&quot;isLocked&quot;:false,&quot;parent&quot;:{&quot;type&quot;:&quot;CHILD&quot;,&quot;parentId&quot;:&quot;dc2055c2-f82c-4321-a87b-18e2f531bc25&quot;,&quot;order&quot;:&quot;2&quot;}},&quot;937de881-4502-4f09-84df-56c2fdede856&quot;:{&quot;type&quot;:&quot;FIGURE_OBJECT&quot;,&quot;id&quot;:&quot;937de881-4502-4f09-84df-56c2fdede856&quot;,&quot;relativeTransform&quot;:{&quot;translate&quot;:{&quot;x&quot;:30.74207492474966,&quot;y&quot;:6.509547486932405},&quot;rotate&quot;:0},&quot;opacity&quot;:1,&quot;path&quot;:{&quot;type&quot;:&quot;POLY_LINE&quot;,&quot;points&quot;:[{&quot;x&quot;:-10.631402753197762,&quot;y&quot;:-8.433711625489991},{&quot;x&quot;:4.994628654026741,&quot;y&quot;:-7.13794904539634},{&quot;x&quot;:10.631402753197563,&quot;y&quot;:8.433711625489991}],&quot;closed&quot;:false},&quot;pathStyles&quot;:[{&quot;type&quot;:&quot;FILL&quot;,&quot;fillStyle&quot;:&quot;rgba(0,0,0,0)&quot;},{&quot;type&quot;:&quot;STROKE&quot;,&quot;strokeStyle&quot;:&quot;#232323&quot;,&quot;lineWidth&quot;:1.2211585798556162,&quot;lineJoin&quot;:&quot;round&quot;}],&quot;isLocked&quot;:false,&quot;parent&quot;:{&quot;type&quot;:&quot;CHILD&quot;,&quot;parentId&quot;:&quot;dc2055c2-f82c-4321-a87b-18e2f531bc25&quot;,&quot;order&quot;:&quot;22&quot;}},&quot;774b4df5-5d32-4cba-9208-3573ba34ff45&quot;:{&quot;type&quot;:&quot;FIGURE_OBJECT&quot;,&quot;id&quot;:&quot;774b4df5-5d32-4cba-9208-3573ba34ff45&quot;,&quot;relativeTransform&quot;:{&quot;translate&quot;:{&quot;x&quot;:-59.96242804462583,&quot;y&quot;:-35.01645478701994},&quot;rotate&quot;:3.7458463195831744,&quot;skewX&quot;:1.450087215836939e-16},&quot;opacity&quot;:1,&quot;path&quot;:{&quot;type&quot;:&quot;STAR_POLY&quot;,&quot;size&quot;:{&quot;x&quot;:-37.00422698086305,&quot;y&quot;:37.00422698086305},&quot;startAngle&quot;:-1.5707963267948966,&quot;corners&quot;:6,&quot;cornerRounding&quot;:{&quot;type&quot;:&quot;ARC_LENGTH&quot;,&quot;global&quot;:1.1747773820896172}},&quot;pathStyles&quot;:[{&quot;type&quot;:&quot;FILL&quot;,&quot;fillStyle&quot;:&quot;rgba(24, 166, 212, 1)&quot;},{&quot;type&quot;:&quot;STROKE&quot;,&quot;strokeStyle&quot;:&quot;rgba(23,65,106,1)&quot;,&quot;lineWidth&quot;:1.4957730191369512,&quot;lineJoin&quot;:&quot;round&quot;}],&quot;isLocked&quot;:false,&quot;parent&quot;:{&quot;type&quot;:&quot;CHILD&quot;,&quot;parentId&quot;:&quot;dc2055c2-f82c-4321-a87b-18e2f531bc25&quot;,&quot;order&quot;:&quot;25&quot;}},&quot;334b04be-b842-463f-9b31-d5510ac22c92&quot;:{&quot;type&quot;:&quot;FIGURE_OBJECT&quot;,&quot;id&quot;:&quot;334b04be-b842-463f-9b31-d5510ac22c92&quot;,&quot;relativeTransform&quot;:{&quot;translate&quot;:{&quot;x&quot;:-59.523855862539115,&quot;y&quot;:-34.833864476725786},&quot;rotate&quot;:2.443460952792061e-16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A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dc2055c2-f82c-4321-a87b-18e2f531bc25&quot;,&quot;order&quot;:&quot;3&quot;}},&quot;7b3fe955-ece3-45f5-80d1-8a4194fb19e2&quot;:{&quot;type&quot;:&quot;FIGURE_OBJECT&quot;,&quot;id&quot;:&quot;7b3fe955-ece3-45f5-80d1-8a4194fb19e2&quot;,&quot;relativeTransform&quot;:{&quot;translate&quot;:{&quot;x&quot;:68.54982647875049,&quot;y&quot;:63.019572635330974},&quot;rotate&quot;:4.991641660703783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dc2055c2-f82c-4321-a87b-18e2f531bc25&quot;,&quot;order&quot;:&quot;4&quot;}},&quot;47040f2d-4a77-463e-9936-6dbd1683a5bb&quot;:{&quot;type&quot;:&quot;FIGURE_OBJECT&quot;,&quot;id&quot;:&quot;47040f2d-4a77-463e-9936-6dbd1683a5bb&quot;,&quot;relativeTransform&quot;:{&quot;translate&quot;:{&quot;x&quot;:34.99013920137784,&quot;y&quot;:57.145656221676575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dc2055c2-f82c-4321-a87b-18e2f531bc25&quot;,&quot;order&quot;:&quot;5&quot;}},&quot;00cb6f3d-851f-4bac-8f19-1eaa9b626de5&quot;:{&quot;type&quot;:&quot;FIGURE_OBJECT&quot;,&quot;id&quot;:&quot;00cb6f3d-851f-4bac-8f19-1eaa9b626de5&quot;,&quot;relativeTransform&quot;:{&quot;translate&quot;:{&quot;x&quot;:42.284205974320486,&quot;y&quot;:21.304505901807207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dc2055c2-f82c-4321-a87b-18e2f531bc25&quot;,&quot;order&quot;:&quot;52&quot;}},&quot;fdc6f98c-6f19-4188-9903-c4908edc5a58&quot;:{&quot;type&quot;:&quot;FIGURE_OBJECT&quot;,&quot;id&quot;:&quot;fdc6f98c-6f19-4188-9903-c4908edc5a58&quot;,&quot;relativeTransform&quot;:{&quot;translate&quot;:{&quot;x&quot;:77.71853599558354,&quot;y&quot;:30.280715165507676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dc2055c2-f82c-4321-a87b-18e2f531bc25&quot;,&quot;order&quot;:&quot;55&quot;}},&quot;e609330c-b490-4d54-8470-fb6c28bf3430&quot;:{&quot;type&quot;:&quot;FIGURE_OBJECT&quot;,&quot;id&quot;:&quot;e609330c-b490-4d54-8470-fb6c28bf3430&quot;,&quot;relativeTransform&quot;:{&quot;translate&quot;:{&quot;x&quot;:63.30808914722306,&quot;y&quot;:52.47153439786726},&quot;rotate&quot;:0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dc2055c2-f82c-4321-a87b-18e2f531bc25&quot;,&quot;order&quot;:&quot;6&quot;}},&quot;2f7d6ad7-3750-4799-80eb-18373611ee18&quot;:{&quot;type&quot;:&quot;FIGURE_OBJECT&quot;,&quot;id&quot;:&quot;2f7d6ad7-3750-4799-80eb-18373611ee18&quot;,&quot;relativeTransform&quot;:{&quot;translate&quot;:{&quot;x&quot;:61.87420722197311,&quot;y&quot;:53.39847552337909},&quot;rotate&quot;:0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dc2055c2-f82c-4321-a87b-18e2f531bc25&quot;,&quot;order&quot;:&quot;65&quot;}},&quot;09e502a6-0c8e-48e8-954f-9451251f4232&quot;:{&quot;type&quot;:&quot;FIGURE_OBJECT&quot;,&quot;id&quot;:&quot;09e502a6-0c8e-48e8-954f-9451251f4232&quot;,&quot;relativeTransform&quot;:{&quot;translate&quot;:{&quot;x&quot;:48.64216266900888,&quot;y&quot;:31.741203168555813},&quot;rotate&quot;:0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dc2055c2-f82c-4321-a87b-18e2f531bc25&quot;,&quot;order&quot;:&quot;7&quot;}},&quot;cc9b9ff3-0726-45fc-8961-db18127ded33&quot;:{&quot;type&quot;:&quot;FIGURE_OBJECT&quot;,&quot;id&quot;:&quot;cc9b9ff3-0726-45fc-8961-db18127ded33&quot;,&quot;relativeTransform&quot;:{&quot;translate&quot;:{&quot;x&quot;:67.01077503822881,&quot;y&quot;:35.63241570581343},&quot;rotate&quot;:0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dc2055c2-f82c-4321-a87b-18e2f531bc25&quot;,&quot;order&quot;:&quot;72&quot;}},&quot;695b7764-aef0-453a-99e6-3753157c46d0&quot;:{&quot;type&quot;:&quot;FIGURE_OBJECT&quot;,&quot;id&quot;:&quot;695b7764-aef0-453a-99e6-3753157c46d0&quot;,&quot;relativeTransform&quot;:{&quot;translate&quot;:{&quot;x&quot;:44.519042085500956,&quot;y&quot;:50.145548583191555},&quot;rotate&quot;:0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dc2055c2-f82c-4321-a87b-18e2f531bc25&quot;,&quot;order&quot;:&quot;75&quot;}},&quot;b9d93220-6949-4948-a31d-bcc580a7689b&quot;:{&quot;type&quot;:&quot;FIGURE_OBJECT&quot;,&quot;id&quot;:&quot;b9d93220-6949-4948-a31d-bcc580a7689b&quot;,&quot;relativeTransform&quot;:{&quot;translate&quot;:{&quot;x&quot;:55.680234605748865,&quot;y&quot;:43.03192203469126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dc2055c2-f82c-4321-a87b-18e2f531bc25&quot;,&quot;order&quot;:&quot;8&quot;}},&quot;b8e49758-fe6e-4c12-91e2-75f9be0f1102&quot;:{&quot;type&quot;:&quot;FIGURE_OBJECT&quot;,&quot;id&quot;:&quot;b8e49758-fe6e-4c12-91e2-75f9be0f1102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b9d93220-6949-4948-a31d-bcc580a7689b&quot;,&quot;order&quot;:&quot;5&quot;}},&quot;3cc7a019-fa3f-4975-85a4-051152a911ee&quot;:{&quot;type&quot;:&quot;FIGURE_OBJECT&quot;,&quot;id&quot;:&quot;3cc7a019-fa3f-4975-85a4-051152a911ee&quot;,&quot;relativeTransform&quot;:{&quot;translate&quot;:{&quot;x&quot;:84.49826086067793,&quot;y&quot;:26.4271254969577},&quot;rotate&quot;:0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dc2055c2-f82c-4321-a87b-18e2f531bc25&quot;,&quot;order&quot;:&quot;9&quot;}},&quot;8c9810c6-6c80-4772-8f05-81ca3c5c5c0a&quot;:{&quot;type&quot;:&quot;FIGURE_OBJECT&quot;,&quot;id&quot;:&quot;8c9810c6-6c80-4772-8f05-81ca3c5c5c0a&quot;,&quot;relativeTransform&quot;:{&quot;translate&quot;:{&quot;x&quot;:93.87263982653488,&quot;y&quot;:211.70521179769014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72&quot;}},&quot;718f5ea3-7e9a-4802-9ee0-a00b1bb334bf&quot;:{&quot;type&quot;:&quot;FIGURE_OBJECT&quot;,&quot;id&quot;:&quot;718f5ea3-7e9a-4802-9ee0-a00b1bb334bf&quot;,&quot;relativeTransform&quot;:{&quot;translate&quot;:{&quot;x&quot;:-29.089714080775224,&quot;y&quot;:-20.282044601751096},&quot;rotate&quot;:0},&quot;opacity&quot;:1,&quot;path&quot;:{&quot;type&quot;:&quot;POLY_LINE&quot;,&quot;points&quot;:[{&quot;x&quot;:-9.542983402483031,&quot;y&quot;:-3.44795814227669},{&quot;x&quot;:9.542983402482832,&quot;y&quot;:3.44795814227669}],&quot;closed&quot;:false},&quot;pathStyles&quot;:[{&quot;type&quot;:&quot;FILL&quot;,&quot;fillStyle&quot;:&quot;rgba(0,0,0,0)&quot;},{&quot;type&quot;:&quot;STROKE&quot;,&quot;strokeStyle&quot;:&quot;rgba(23,23,23,1)&quot;,&quot;lineWidth&quot;:1.2211585798556162,&quot;lineJoin&quot;:&quot;round&quot;}],&quot;isLocked&quot;:false,&quot;parent&quot;:{&quot;type&quot;:&quot;CHILD&quot;,&quot;parentId&quot;:&quot;8c9810c6-6c80-4772-8f05-81ca3c5c5c0a&quot;,&quot;order&quot;:&quot;02&quot;}},&quot;e9809433-32f3-4a9d-9193-1c5bf16932b7&quot;:{&quot;type&quot;:&quot;FIGURE_OBJECT&quot;,&quot;id&quot;:&quot;e9809433-32f3-4a9d-9193-1c5bf16932b7&quot;,&quot;relativeTransform&quot;:{&quot;translate&quot;:{&quot;x&quot;:-66.40534269290865,&quot;y&quot;:-58.441022055373736},&quot;rotate&quot;:0},&quot;opacity&quot;:1,&quot;path&quot;:{&quot;type&quot;:&quot;POLY_LINE&quot;,&quot;points&quot;:[{&quot;x&quot;:3.7359460355053358,&quot;y&quot;:6.572730806471412},{&quot;x&quot;:-3.7359460355053358,&quot;y&quot;:-6.572730806471213}],&quot;closed&quot;:false},&quot;pathStyles&quot;:[{&quot;type&quot;:&quot;FILL&quot;,&quot;fillStyle&quot;:&quot;rgba(0,0,0,0)&quot;},{&quot;type&quot;:&quot;STROKE&quot;,&quot;strokeStyle&quot;:&quot;#232323&quot;,&quot;lineWidth&quot;:1.2267029836597212,&quot;lineJoin&quot;:&quot;round&quot;}],&quot;isLocked&quot;:false,&quot;parent&quot;:{&quot;type&quot;:&quot;CHILD&quot;,&quot;parentId&quot;:&quot;8c9810c6-6c80-4772-8f05-81ca3c5c5c0a&quot;,&quot;order&quot;:&quot;05&quot;}},&quot;4932197f-f52d-44b1-b9eb-99a4f73ba561&quot;:{&quot;type&quot;:&quot;FIGURE_OBJECT&quot;,&quot;id&quot;:&quot;4932197f-f52d-44b1-b9eb-99a4f73ba561&quot;,&quot;relativeTransform&quot;:{&quot;translate&quot;:{&quot;x&quot;:-61.26260026740081,&quot;y&quot;:-14.09112667143873},&quot;rotate&quot;:0},&quot;opacity&quot;:1,&quot;path&quot;:{&quot;type&quot;:&quot;POLY_LINE&quot;,&quot;points&quot;:[{&quot;x&quot;:4.175472283356754,&quot;y&quot;:-7.3100197876697735},{&quot;x&quot;:-4.175472283356754,&quot;y&quot;:7.310019787669972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8c9810c6-6c80-4772-8f05-81ca3c5c5c0a&quot;,&quot;order&quot;:&quot;1&quot;}},&quot;b8c1b877-b692-4366-a55d-3d0548a09753&quot;:{&quot;type&quot;:&quot;FIGURE_OBJECT&quot;,&quot;id&quot;:&quot;b8c1b877-b692-4366-a55d-3d0548a09753&quot;,&quot;relativeTransform&quot;:{&quot;translate&quot;:{&quot;x&quot;:-4.7434495039109965,&quot;y&quot;:-16.356871191364323},&quot;rotate&quot;:-0.28344924427566814},&quot;opacity&quot;:1,&quot;path&quot;:{&quot;type&quot;:&quot;STAR_POLY&quot;,&quot;size&quot;:{&quot;x&quot;:31.813605091234447,&quot;y&quot;:31.81360509123455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25,&quot;lineJoin&quot;:&quot;round&quot;}],&quot;isLocked&quot;:false,&quot;parent&quot;:{&quot;type&quot;:&quot;CHILD&quot;,&quot;parentId&quot;:&quot;8c9810c6-6c80-4772-8f05-81ca3c5c5c0a&quot;,&quot;order&quot;:&quot;15&quot;}},&quot;80460f73-3f5e-4cf8-843a-ad418895517f&quot;:{&quot;type&quot;:&quot;FIGURE_OBJECT&quot;,&quot;id&quot;:&quot;80460f73-3f5e-4cf8-843a-ad418895517f&quot;,&quot;relativeTransform&quot;:{&quot;translate&quot;:{&quot;x&quot;:13.631131478925425,&quot;y&quot;:-30.86865662985386},&quot;rotate&quot;:0},&quot;opacity&quot;:1,&quot;path&quot;:{&quot;type&quot;:&quot;POLY_LINE&quot;,&quot;points&quot;:[{&quot;x&quot;:4.886429789217203,&quot;y&quot;:-5.339350262891827},{&quot;x&quot;:-4.886429789217203,&quot;y&quot;:5.339350262891628}],&quot;closed&quot;:false},&quot;pathStyles&quot;:[{&quot;type&quot;:&quot;FILL&quot;,&quot;fillStyle&quot;:&quot;rgba(0,0,0,0)&quot;},{&quot;type&quot;:&quot;STROKE&quot;,&quot;strokeStyle&quot;:&quot;rgba(23,23,23,1)&quot;,&quot;lineWidth&quot;:1.2211585798556162,&quot;lineJoin&quot;:&quot;round&quot;}],&quot;isLocked&quot;:false,&quot;parent&quot;:{&quot;type&quot;:&quot;CHILD&quot;,&quot;parentId&quot;:&quot;8c9810c6-6c80-4772-8f05-81ca3c5c5c0a&quot;,&quot;order&quot;:&quot;2&quot;}},&quot;be1bc6a6-cafe-4baf-806c-7dfe60093d26&quot;:{&quot;type&quot;:&quot;FIGURE_OBJECT&quot;,&quot;id&quot;:&quot;be1bc6a6-cafe-4baf-806c-7dfe60093d26&quot;,&quot;relativeTransform&quot;:{&quot;translate&quot;:{&quot;x&quot;:18.44522686349751,&quot;y&quot;:2.0402508617536625},&quot;rotate&quot;:0},&quot;opacity&quot;:1,&quot;path&quot;:{&quot;type&quot;:&quot;POLY_LINE&quot;,&quot;points&quot;:[{&quot;x&quot;:-10.631402753197662,&quot;y&quot;:-8.433711625489991},{&quot;x&quot;:4.99462865402684,&quot;y&quot;:-7.13794904539634},{&quot;x&quot;:10.631402753197662,&quot;y&quot;:8.433711625489991}],&quot;closed&quot;:false},&quot;pathStyles&quot;:[{&quot;type&quot;:&quot;FILL&quot;,&quot;fillStyle&quot;:&quot;rgba(0,0,0,0)&quot;},{&quot;type&quot;:&quot;STROKE&quot;,&quot;strokeStyle&quot;:&quot;rgba(23,23,23,1)&quot;,&quot;lineWidth&quot;:1.2211585798556162,&quot;lineJoin&quot;:&quot;round&quot;}],&quot;isLocked&quot;:false,&quot;parent&quot;:{&quot;type&quot;:&quot;CHILD&quot;,&quot;parentId&quot;:&quot;8c9810c6-6c80-4772-8f05-81ca3c5c5c0a&quot;,&quot;order&quot;:&quot;22&quot;}},&quot;a577c902-de6b-4966-a5a7-f0d3ea0e65aa&quot;:{&quot;type&quot;:&quot;FIGURE_OBJECT&quot;,&quot;id&quot;:&quot;a577c902-de6b-4966-a5a7-f0d3ea0e65aa&quot;,&quot;relativeTransform&quot;:{&quot;translate&quot;:{&quot;x&quot;:-50.65565479918846,&quot;y&quot;:-38.0496750040098},&quot;rotate&quot;:3.497597901387255,&quot;skewX&quot;:1.232574133461398e-15},&quot;opacity&quot;:1,&quot;path&quot;:{&quot;type&quot;:&quot;STAR_POLY&quot;,&quot;size&quot;:{&quot;x&quot;:-37.00422698086306,&quot;y&quot;:37.00422698086305},&quot;startAngle&quot;:-1.5707963267948966,&quot;corners&quot;:6,&quot;cornerRounding&quot;:{&quot;type&quot;:&quot;ARC_LENGTH&quot;,&quot;global&quot;:1.1747773820896175}},&quot;pathStyles&quot;:[{&quot;type&quot;:&quot;FILL&quot;,&quot;fillStyle&quot;:&quot;rgba(231, 98, 108, 1)&quot;},{&quot;type&quot;:&quot;STROKE&quot;,&quot;strokeStyle&quot;:&quot;rgba(106,24,22,1)&quot;,&quot;lineWidth&quot;:1.4957730191369516,&quot;lineJoin&quot;:&quot;round&quot;}],&quot;isLocked&quot;:false,&quot;parent&quot;:{&quot;type&quot;:&quot;CHILD&quot;,&quot;parentId&quot;:&quot;8c9810c6-6c80-4772-8f05-81ca3c5c5c0a&quot;,&quot;order&quot;:&quot;25&quot;}},&quot;225c2bcf-a29c-4cb7-8cbc-a544ab783391&quot;:{&quot;type&quot;:&quot;FIGURE_OBJECT&quot;,&quot;id&quot;:&quot;225c2bcf-a29c-4cb7-8cbc-a544ab783391&quot;,&quot;relativeTransform&quot;:{&quot;translate&quot;:{&quot;x&quot;:-50.63169823809164,&quot;y&quot;:-38.857375678000274},&quot;rotate&quot;:-2.443460952792061e-16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C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8c9810c6-6c80-4772-8f05-81ca3c5c5c0a&quot;,&quot;order&quot;:&quot;3&quot;}},&quot;a7e1a1a7-60de-4dbf-bf4b-7e3574065a1e&quot;:{&quot;type&quot;:&quot;FIGURE_OBJECT&quot;,&quot;id&quot;:&quot;a7e1a1a7-60de-4dbf-bf4b-7e3574065a1e&quot;,&quot;relativeTransform&quot;:{&quot;translate&quot;:{&quot;x&quot;:57.21708593549979,&quot;y&quot;:58.16043768700828},&quot;rotate&quot;:4.991641660703783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8c9810c6-6c80-4772-8f05-81ca3c5c5c0a&quot;,&quot;order&quot;:&quot;4&quot;}},&quot;266ff7e9-0fea-4da9-a987-05e633b4af6c&quot;:{&quot;type&quot;:&quot;FIGURE_OBJECT&quot;,&quot;id&quot;:&quot;266ff7e9-0fea-4da9-a987-05e633b4af6c&quot;,&quot;relativeTransform&quot;:{&quot;translate&quot;:{&quot;x&quot;:23.65739865812713,&quot;y&quot;:52.286521273353884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8c9810c6-6c80-4772-8f05-81ca3c5c5c0a&quot;,&quot;order&quot;:&quot;5&quot;}},&quot;eae22251-1513-4e70-aca8-112a705c05d3&quot;:{&quot;type&quot;:&quot;FIGURE_OBJECT&quot;,&quot;id&quot;:&quot;eae22251-1513-4e70-aca8-112a705c05d3&quot;,&quot;relativeTransform&quot;:{&quot;translate&quot;:{&quot;x&quot;:30.951465431069774,&quot;y&quot;:16.445370953484517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8c9810c6-6c80-4772-8f05-81ca3c5c5c0a&quot;,&quot;order&quot;:&quot;52&quot;}},&quot;2ba6e09d-01bb-49ac-b17d-3682d31edf33&quot;:{&quot;type&quot;:&quot;FIGURE_OBJECT&quot;,&quot;id&quot;:&quot;2ba6e09d-01bb-49ac-b17d-3682d31edf33&quot;,&quot;relativeTransform&quot;:{&quot;translate&quot;:{&quot;x&quot;:66.38579545233283,&quot;y&quot;:25.421580217184985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8c9810c6-6c80-4772-8f05-81ca3c5c5c0a&quot;,&quot;order&quot;:&quot;55&quot;}},&quot;f1cdd114-999f-4bc5-890f-8e4961952e22&quot;:{&quot;type&quot;:&quot;FIGURE_OBJECT&quot;,&quot;id&quot;:&quot;f1cdd114-999f-4bc5-890f-8e4961952e22&quot;,&quot;relativeTransform&quot;:{&quot;translate&quot;:{&quot;x&quot;:51.97534860397235,&quot;y&quot;:47.61239944954457},&quot;rotate&quot;:0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8c9810c6-6c80-4772-8f05-81ca3c5c5c0a&quot;,&quot;order&quot;:&quot;6&quot;}},&quot;957051aa-2c29-4ba6-b9d5-a39bf05f67eb&quot;:{&quot;type&quot;:&quot;FIGURE_OBJECT&quot;,&quot;id&quot;:&quot;957051aa-2c29-4ba6-b9d5-a39bf05f67eb&quot;,&quot;relativeTransform&quot;:{&quot;translate&quot;:{&quot;x&quot;:50.5414666787224,&quot;y&quot;:48.5393405750564},&quot;rotate&quot;:0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8c9810c6-6c80-4772-8f05-81ca3c5c5c0a&quot;,&quot;order&quot;:&quot;65&quot;}},&quot;85e38b91-81ff-4aa3-a8f0-91f58e1a141f&quot;:{&quot;type&quot;:&quot;FIGURE_OBJECT&quot;,&quot;id&quot;:&quot;85e38b91-81ff-4aa3-a8f0-91f58e1a141f&quot;,&quot;relativeTransform&quot;:{&quot;translate&quot;:{&quot;x&quot;:37.309422125758175,&quot;y&quot;:26.882068220233123},&quot;rotate&quot;:0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8c9810c6-6c80-4772-8f05-81ca3c5c5c0a&quot;,&quot;order&quot;:&quot;7&quot;}},&quot;121f7cda-cc4d-47e1-badc-da8dc4524eda&quot;:{&quot;type&quot;:&quot;FIGURE_OBJECT&quot;,&quot;id&quot;:&quot;121f7cda-cc4d-47e1-badc-da8dc4524eda&quot;,&quot;relativeTransform&quot;:{&quot;translate&quot;:{&quot;x&quot;:55.67803449497811,&quot;y&quot;:30.77328075749074},&quot;rotate&quot;:0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8c9810c6-6c80-4772-8f05-81ca3c5c5c0a&quot;,&quot;order&quot;:&quot;72&quot;}},&quot;4c9ed7be-3dc8-412f-88f0-df2b4497edab&quot;:{&quot;type&quot;:&quot;FIGURE_OBJECT&quot;,&quot;id&quot;:&quot;4c9ed7be-3dc8-412f-88f0-df2b4497edab&quot;,&quot;relativeTransform&quot;:{&quot;translate&quot;:{&quot;x&quot;:33.18630154225025,&quot;y&quot;:45.286413634869064},&quot;rotate&quot;:0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8c9810c6-6c80-4772-8f05-81ca3c5c5c0a&quot;,&quot;order&quot;:&quot;75&quot;}},&quot;3527ee70-a8fb-48f1-ab35-cdf2aff57f13&quot;:{&quot;type&quot;:&quot;FIGURE_OBJECT&quot;,&quot;id&quot;:&quot;3527ee70-a8fb-48f1-ab35-cdf2aff57f13&quot;,&quot;relativeTransform&quot;:{&quot;translate&quot;:{&quot;x&quot;:44.34749406249816,&quot;y&quot;:38.17278708636877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8c9810c6-6c80-4772-8f05-81ca3c5c5c0a&quot;,&quot;order&quot;:&quot;8&quot;}},&quot;8608a4fd-9b81-4065-bc5c-2b0501cc6284&quot;:{&quot;type&quot;:&quot;FIGURE_OBJECT&quot;,&quot;id&quot;:&quot;8608a4fd-9b81-4065-bc5c-2b0501cc6284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3527ee70-a8fb-48f1-ab35-cdf2aff57f13&quot;,&quot;order&quot;:&quot;5&quot;}},&quot;a7fe42db-45e2-49eb-af42-22cb5c1702be&quot;:{&quot;type&quot;:&quot;FIGURE_OBJECT&quot;,&quot;id&quot;:&quot;a7fe42db-45e2-49eb-af42-22cb5c1702be&quot;,&quot;relativeTransform&quot;:{&quot;translate&quot;:{&quot;x&quot;:73.16552031742722,&quot;y&quot;:21.56799054863501},&quot;rotate&quot;:0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8c9810c6-6c80-4772-8f05-81ca3c5c5c0a&quot;,&quot;order&quot;:&quot;9&quot;}},&quot;934521e4-f108-41ed-b256-2a81e45222d4&quot;:{&quot;type&quot;:&quot;FIGURE_OBJECT&quot;,&quot;id&quot;:&quot;934521e4-f108-41ed-b256-2a81e45222d4&quot;,&quot;relativeTransform&quot;:{&quot;translate&quot;:{&quot;x&quot;:80.81988294774385,&quot;y&quot;:20.946962293313533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75&quot;}},&quot;c84c4bb5-4a63-48b9-a4af-abb548ee653b&quot;:{&quot;type&quot;:&quot;FIGURE_OBJECT&quot;,&quot;id&quot;:&quot;c84c4bb5-4a63-48b9-a4af-abb548ee653b&quot;,&quot;relativeTransform&quot;:{&quot;translate&quot;:{&quot;x&quot;:-15.054852468947047,&quot;y&quot;:-24.068605204742397},&quot;rotate&quot;:0},&quot;opacity&quot;:1,&quot;path&quot;:{&quot;type&quot;:&quot;POLY_LINE&quot;,&quot;points&quot;:[{&quot;x&quot;:-7.089448440545738,&quot;y&quot;:-13.944999447750092},{&quot;x&quot;:7.089448440545937,&quot;y&quot;:13.944999447750192}],&quot;closed&quot;:false},&quot;pathStyles&quot;:[{&quot;type&quot;:&quot;FILL&quot;,&quot;fillStyle&quot;:&quot;rgba(0,0,0,0)&quot;},{&quot;type&quot;:&quot;STROKE&quot;,&quot;strokeStyle&quot;:&quot;rgba(23,23,23,1)&quot;,&quot;lineWidth&quot;:1.2211585798556162,&quot;lineJoin&quot;:&quot;round&quot;}],&quot;isLocked&quot;:false,&quot;parent&quot;:{&quot;type&quot;:&quot;CHILD&quot;,&quot;parentId&quot;:&quot;934521e4-f108-41ed-b256-2a81e45222d4&quot;,&quot;order&quot;:&quot;02&quot;}},&quot;6ecdad32-578d-4c32-8092-1abe1e61ba66&quot;:{&quot;type&quot;:&quot;FIGURE_OBJECT&quot;,&quot;id&quot;:&quot;6ecdad32-578d-4c32-8092-1abe1e61ba66&quot;,&quot;relativeTransform&quot;:{&quot;translate&quot;:{&quot;x&quot;:-33.0542988452996,&quot;y&quot;:-48.7915352543492},&quot;rotate&quot;:2.3828842458674275,&quot;skewX&quot;:-1.0875654118777044e-15},&quot;opacity&quot;:1,&quot;path&quot;:{&quot;type&quot;:&quot;STAR_POLY&quot;,&quot;size&quot;:{&quot;x&quot;:-31.813605091234376,&quot;y&quot;:31.81360509123443},&quot;startAngle&quot;:-1.5707963267948966,&quot;corners&quot;:5,&quot;cornerRounding&quot;:{&quot;type&quot;:&quot;ARC_LENGTH&quot;,&quot;global&quot;:0}},&quot;pathStyles&quot;:[{&quot;type&quot;:&quot;FILL&quot;,&quot;fillStyle&quot;:&quot;rgba(147, 81, 175, 1)&quot;},{&quot;type&quot;:&quot;STROKE&quot;,&quot;strokeStyle&quot;:&quot;rgba(56,41,85,1)&quot;,&quot;lineWidth&quot;:1.4957730191369507,&quot;lineJoin&quot;:&quot;round&quot;}],&quot;isLocked&quot;:false,&quot;parent&quot;:{&quot;type&quot;:&quot;CHILD&quot;,&quot;parentId&quot;:&quot;934521e4-f108-41ed-b256-2a81e45222d4&quot;,&quot;order&quot;:&quot;05&quot;}},&quot;451ba55e-c8fa-442f-a503-bd9742d2d73c&quot;:{&quot;type&quot;:&quot;FIGURE_OBJECT&quot;,&quot;id&quot;:&quot;451ba55e-c8fa-442f-a503-bd9742d2d73c&quot;,&quot;relativeTransform&quot;:{&quot;translate&quot;:{&quot;x&quot;:-72.29668463607543,&quot;y&quot;:-59.051487128063485},&quot;rotate&quot;:0},&quot;opacity&quot;:1,&quot;path&quot;:{&quot;type&quot;:&quot;POLY_LINE&quot;,&quot;points&quot;:[{&quot;x&quot;:4.808297030211534,&quot;y&quot;:6.6805575594674735},{&quot;x&quot;:-4.808297030211534,&quot;y&quot;:-6.6805575594674735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934521e4-f108-41ed-b256-2a81e45222d4&quot;,&quot;order&quot;:&quot;1&quot;}},&quot;2b9429ea-2bf1-47f2-93aa-29a7c6768b59&quot;:{&quot;type&quot;:&quot;FIGURE_OBJECT&quot;,&quot;id&quot;:&quot;2b9429ea-2bf1-47f2-93aa-29a7c6768b59&quot;,&quot;relativeTransform&quot;:{&quot;translate&quot;:{&quot;x&quot;:-74.77599660420705,&quot;y&quot;:-14.279829998754877},&quot;rotate&quot;:0},&quot;opacity&quot;:1,&quot;path&quot;:{&quot;type&quot;:&quot;POLY_LINE&quot;,&quot;points&quot;:[{&quot;x&quot;:5.331113656463145,&quot;y&quot;:-7.542132294558655},{&quot;x&quot;:-5.331113656463145,&quot;y&quot;:7.542132294558556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934521e4-f108-41ed-b256-2a81e45222d4&quot;,&quot;order&quot;:&quot;12&quot;}},&quot;4120aad0-0e59-4dce-9e61-820d48e0b422&quot;:{&quot;type&quot;:&quot;FIGURE_OBJECT&quot;,&quot;id&quot;:&quot;4120aad0-0e59-4dce-9e61-820d48e0b422&quot;,&quot;relativeTransform&quot;:{&quot;translate&quot;:{&quot;x&quot;:30.69049383280617,&quot;y&quot;:8.957187543801552},&quot;rotate&quot;:0},&quot;opacity&quot;:1,&quot;path&quot;:{&quot;type&quot;:&quot;POLY_LINE&quot;,&quot;points&quot;:[{&quot;x&quot;:-10.114623219449925,&quot;y&quot;:-8.595850162885114},{&quot;x&quot;:4.864623219449925,&quot;y&quot;:-8.595850162885114},{&quot;x&quot;:10.114623219449925,&quot;y&quot;:8.595850162884915}],&quot;closed&quot;:false},&quot;pathStyles&quot;:[{&quot;type&quot;:&quot;FILL&quot;,&quot;fillStyle&quot;:&quot;rgba(0,0,0,0)&quot;},{&quot;type&quot;:&quot;STROKE&quot;,&quot;strokeStyle&quot;:&quot;#232323&quot;,&quot;lineWidth&quot;:1.2211585798556162,&quot;lineJoin&quot;:&quot;round&quot;}],&quot;isLocked&quot;:false,&quot;parent&quot;:{&quot;type&quot;:&quot;CHILD&quot;,&quot;parentId&quot;:&quot;934521e4-f108-41ed-b256-2a81e45222d4&quot;,&quot;order&quot;:&quot;15&quot;}},&quot;eb2acbc4-8e24-4d6e-81b7-6adf982e76ee&quot;:{&quot;type&quot;:&quot;FIGURE_OBJECT&quot;,&quot;id&quot;:&quot;eb2acbc4-8e24-4d6e-81b7-6adf982e76ee&quot;,&quot;relativeTransform&quot;:{&quot;translate&quot;:{&quot;x&quot;:25.23220679171601,&quot;y&quot;:-23.6092263421841},&quot;rotate&quot;:0},&quot;opacity&quot;:1,&quot;path&quot;:{&quot;type&quot;:&quot;POLY_LINE&quot;,&quot;points&quot;:[{&quot;x&quot;:4.886429789217203,&quot;y&quot;:-5.3393502628917275},{&quot;x&quot;:-4.886429789217203,&quot;y&quot;:5.3393502628917275}],&quot;closed&quot;:false},&quot;pathStyles&quot;:[{&quot;type&quot;:&quot;FILL&quot;,&quot;fillStyle&quot;:&quot;rgba(0,0,0,0)&quot;},{&quot;type&quot;:&quot;STROKE&quot;,&quot;strokeStyle&quot;:&quot;rgba(23,23,23,1)&quot;,&quot;lineWidth&quot;:1.2211585798556162,&quot;lineJoin&quot;:&quot;round&quot;}],&quot;isLocked&quot;:false,&quot;parent&quot;:{&quot;type&quot;:&quot;CHILD&quot;,&quot;parentId&quot;:&quot;934521e4-f108-41ed-b256-2a81e45222d4&quot;,&quot;order&quot;:&quot;2&quot;}},&quot;7efb8b9c-62f3-4576-b488-0265a5bb57b9&quot;:{&quot;type&quot;:&quot;FIGURE_OBJECT&quot;,&quot;id&quot;:&quot;7efb8b9c-62f3-4576-b488-0265a5bb57b9&quot;,&quot;relativeTransform&quot;:{&quot;translate&quot;:{&quot;x&quot;:-59.2841402290578,&quot;y&quot;:-36.28943253673892},&quot;rotate&quot;:3.73719288687561,&quot;skewX&quot;:2.0301221021717147e-15},&quot;opacity&quot;:1,&quot;path&quot;:{&quot;type&quot;:&quot;STAR_POLY&quot;,&quot;size&quot;:{&quot;x&quot;:-37.00422698086305,&quot;y&quot;:37.00422698086305},&quot;startAngle&quot;:-1.5707963267948966,&quot;corners&quot;:6,&quot;cornerRounding&quot;:{&quot;type&quot;:&quot;ARC_LENGTH&quot;,&quot;global&quot;:1.1747773820896152}},&quot;pathStyles&quot;:[{&quot;type&quot;:&quot;FILL&quot;,&quot;fillStyle&quot;:&quot;rgba(147, 81, 175, 1)&quot;},{&quot;type&quot;:&quot;STROKE&quot;,&quot;strokeStyle&quot;:&quot;rgba(56,41,85,1)&quot;,&quot;lineWidth&quot;:1.4957730191369485,&quot;lineJoin&quot;:&quot;round&quot;}],&quot;isLocked&quot;:false,&quot;parent&quot;:{&quot;type&quot;:&quot;CHILD&quot;,&quot;parentId&quot;:&quot;934521e4-f108-41ed-b256-2a81e45222d4&quot;,&quot;order&quot;:&quot;22&quot;}},&quot;4f34ae84-a194-4a5b-b2c5-4ecd03abebe7&quot;:{&quot;type&quot;:&quot;FIGURE_OBJECT&quot;,&quot;id&quot;:&quot;4f34ae84-a194-4a5b-b2c5-4ecd03abebe7&quot;,&quot;relativeTransform&quot;:{&quot;translate&quot;:{&quot;x&quot;:-59.24115380752941,&quot;y&quot;:-35.714131600641544},&quot;rotate&quot;:0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G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934521e4-f108-41ed-b256-2a81e45222d4&quot;,&quot;order&quot;:&quot;25&quot;}},&quot;f6f0f9ef-d76e-44d1-895c-7d9b04545fe1&quot;:{&quot;type&quot;:&quot;FIGURE_OBJECT&quot;,&quot;id&quot;:&quot;f6f0f9ef-d76e-44d1-895c-7d9b04545fe1&quot;,&quot;relativeTransform&quot;:{&quot;translate&quot;:{&quot;x&quot;:67.8280959914902,&quot;y&quot;:64.8697672143156},&quot;rotate&quot;:4.991641660703783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934521e4-f108-41ed-b256-2a81e45222d4&quot;,&quot;order&quot;:&quot;3&quot;}},&quot;f44d04f4-2e26-4f61-a575-2eae2c238cd9&quot;:{&quot;type&quot;:&quot;FIGURE_OBJECT&quot;,&quot;id&quot;:&quot;f44d04f4-2e26-4f61-a575-2eae2c238cd9&quot;,&quot;relativeTransform&quot;:{&quot;translate&quot;:{&quot;x&quot;:34.268408714117555,&quot;y&quot;:58.9958508006612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934521e4-f108-41ed-b256-2a81e45222d4&quot;,&quot;order&quot;:&quot;4&quot;}},&quot;a3a619d0-5e39-4e09-b1ac-13f74408654b&quot;:{&quot;type&quot;:&quot;FIGURE_OBJECT&quot;,&quot;id&quot;:&quot;a3a619d0-5e39-4e09-b1ac-13f74408654b&quot;,&quot;relativeTransform&quot;:{&quot;translate&quot;:{&quot;x&quot;:41.5624754870602,&quot;y&quot;:23.154700480791835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934521e4-f108-41ed-b256-2a81e45222d4&quot;,&quot;order&quot;:&quot;5&quot;}},&quot;34dc2725-e9d4-43d4-876b-de069bf97c95&quot;:{&quot;type&quot;:&quot;FIGURE_OBJECT&quot;,&quot;id&quot;:&quot;34dc2725-e9d4-43d4-876b-de069bf97c95&quot;,&quot;relativeTransform&quot;:{&quot;translate&quot;:{&quot;x&quot;:76.99680550832325,&quot;y&quot;:32.1309097444923},&quot;rotate&quot;:4.991641660703783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4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,&quot;y&quot;:11.535416666666672},&quot;format&quot;:&quot;BETTER_TEXT&quot;,&quot;verticalAlign&quot;:&quot;TOP&quot;},&quot;isLocked&quot;:false,&quot;parent&quot;:{&quot;type&quot;:&quot;CHILD&quot;,&quot;parentId&quot;:&quot;934521e4-f108-41ed-b256-2a81e45222d4&quot;,&quot;order&quot;:&quot;52&quot;}},&quot;6677f65f-ce15-426c-8cd7-995b6c243623&quot;:{&quot;type&quot;:&quot;FIGURE_OBJECT&quot;,&quot;id&quot;:&quot;6677f65f-ce15-426c-8cd7-995b6c243623&quot;,&quot;relativeTransform&quot;:{&quot;translate&quot;:{&quot;x&quot;:62.58635865996277,&quot;y&quot;:54.32172897685189},&quot;rotate&quot;:0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34521e4-f108-41ed-b256-2a81e45222d4&quot;,&quot;order&quot;:&quot;55&quot;}},&quot;1b04e0d2-1696-4a93-9c31-d7377c1d0ac6&quot;:{&quot;type&quot;:&quot;FIGURE_OBJECT&quot;,&quot;id&quot;:&quot;1b04e0d2-1696-4a93-9c31-d7377c1d0ac6&quot;,&quot;relativeTransform&quot;:{&quot;translate&quot;:{&quot;x&quot;:61.15247673471282,&quot;y&quot;:55.24867010236372},&quot;rotate&quot;:0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34521e4-f108-41ed-b256-2a81e45222d4&quot;,&quot;order&quot;:&quot;6&quot;}},&quot;8dd75b57-af06-4bee-ad21-c76e93d7e7d7&quot;:{&quot;type&quot;:&quot;FIGURE_OBJECT&quot;,&quot;id&quot;:&quot;8dd75b57-af06-4bee-ad21-c76e93d7e7d7&quot;,&quot;relativeTransform&quot;:{&quot;translate&quot;:{&quot;x&quot;:47.920432181748595,&quot;y&quot;:33.59139774754044},&quot;rotate&quot;:0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34521e4-f108-41ed-b256-2a81e45222d4&quot;,&quot;order&quot;:&quot;65&quot;}},&quot;26548b39-63b4-4e54-a373-c4b2387bdaec&quot;:{&quot;type&quot;:&quot;FIGURE_OBJECT&quot;,&quot;id&quot;:&quot;26548b39-63b4-4e54-a373-c4b2387bdaec&quot;,&quot;relativeTransform&quot;:{&quot;translate&quot;:{&quot;x&quot;:66.28904455096853,&quot;y&quot;:37.48261028479806},&quot;rotate&quot;:0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34521e4-f108-41ed-b256-2a81e45222d4&quot;,&quot;order&quot;:&quot;7&quot;}},&quot;26dbae30-b74f-4c2f-966a-bba9ba7b2928&quot;:{&quot;type&quot;:&quot;FIGURE_OBJECT&quot;,&quot;id&quot;:&quot;26dbae30-b74f-4c2f-966a-bba9ba7b2928&quot;,&quot;relativeTransform&quot;:{&quot;translate&quot;:{&quot;x&quot;:43.79731159824067,&quot;y&quot;:51.99574316217618},&quot;rotate&quot;:0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34521e4-f108-41ed-b256-2a81e45222d4&quot;,&quot;order&quot;:&quot;72&quot;}},&quot;fc8b3a02-29a9-474d-9edf-28d126d28da0&quot;:{&quot;type&quot;:&quot;FIGURE_OBJECT&quot;,&quot;id&quot;:&quot;fc8b3a02-29a9-474d-9edf-28d126d28da0&quot;,&quot;relativeTransform&quot;:{&quot;translate&quot;:{&quot;x&quot;:54.95850411848858,&quot;y&quot;:44.88211661367589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934521e4-f108-41ed-b256-2a81e45222d4&quot;,&quot;order&quot;:&quot;75&quot;}},&quot;6d42fd44-9a77-43d6-aab2-242c4348fa3d&quot;:{&quot;type&quot;:&quot;FIGURE_OBJECT&quot;,&quot;id&quot;:&quot;6d42fd44-9a77-43d6-aab2-242c4348fa3d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fc8b3a02-29a9-474d-9edf-28d126d28da0&quot;,&quot;order&quot;:&quot;5&quot;}},&quot;d0ae0d60-cfe2-4998-822b-960646eb62da&quot;:{&quot;type&quot;:&quot;FIGURE_OBJECT&quot;,&quot;id&quot;:&quot;d0ae0d60-cfe2-4998-822b-960646eb62da&quot;,&quot;relativeTransform&quot;:{&quot;translate&quot;:{&quot;x&quot;:83.77653037341764,&quot;y&quot;:28.277320075942328},&quot;rotate&quot;:0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934521e4-f108-41ed-b256-2a81e45222d4&quot;,&quot;order&quot;:&quot;8&quot;}},&quot;ca276829-ee38-4d9c-9391-cabb92462367&quot;:{&quot;type&quot;:&quot;FIGURE_OBJECT&quot;,&quot;id&quot;:&quot;ca276829-ee38-4d9c-9391-cabb92462367&quot;,&quot;relativeTransform&quot;:{&quot;translate&quot;:{&quot;x&quot;:7.58493926302924,&quot;y&quot;:-9.602257534458706},&quot;rotate&quot;:-0.28344924427566814},&quot;opacity&quot;:1,&quot;path&quot;:{&quot;type&quot;:&quot;STAR_POLY&quot;,&quot;size&quot;:{&quot;x&quot;:31.813605091234447,&quot;y&quot;:31.81360509123455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25,&quot;lineJoin&quot;:&quot;round&quot;}],&quot;isLocked&quot;:false,&quot;parent&quot;:{&quot;type&quot;:&quot;CHILD&quot;,&quot;parentId&quot;:&quot;934521e4-f108-41ed-b256-2a81e45222d4&quot;,&quot;order&quot;:&quot;9&quot;}},&quot;f301a49a-4af2-40ba-abaf-e2afff32a0e2&quot;:{&quot;type&quot;:&quot;FIGURE_OBJECT&quot;,&quot;id&quot;:&quot;f301a49a-4af2-40ba-abaf-e2afff32a0e2&quot;,&quot;relativeTransform&quot;:{&quot;translate&quot;:{&quot;x&quot;:-98.27395135026549,&quot;y&quot;:-26.846814923959073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77&quot;}},&quot;bceb4947-a5f1-4138-9d53-80e8a026634d&quot;:{&quot;type&quot;:&quot;FIGURE_OBJECT&quot;,&quot;id&quot;:&quot;bceb4947-a5f1-4138-9d53-80e8a026634d&quot;,&quot;relativeTransform&quot;:{&quot;translate&quot;:{&quot;x&quot;:28.46519227158238,&quot;y&quot;:26.724041764311167},&quot;rotate&quot;:0},&quot;opacity&quot;:1,&quot;path&quot;:{&quot;type&quot;:&quot;POLY_LINE&quot;,&quot;points&quot;:[{&quot;x&quot;:8.58398853252642,&quot;y&quot;:-3.118633363181175},{&quot;x&quot;:-8.58398853252632,&quot;y&quot;:3.118633363181175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f301a49a-4af2-40ba-abaf-e2afff32a0e2&quot;,&quot;order&quot;:&quot;02&quot;}},&quot;4b39b44c-ec73-429f-9f95-7057c76bbba3&quot;:{&quot;type&quot;:&quot;FIGURE_OBJECT&quot;,&quot;id&quot;:&quot;4b39b44c-ec73-429f-9f95-7057c76bbba3&quot;,&quot;relativeTransform&quot;:{&quot;translate&quot;:{&quot;x&quot;:64.8282461303976,&quot;y&quot;:-10.88802633732368},&quot;rotate&quot;:0},&quot;opacity&quot;:1,&quot;path&quot;:{&quot;type&quot;:&quot;POLY_LINE&quot;,&quot;points&quot;:[{&quot;x&quot;:-3.7359460355053358,&quot;y&quot;:6.572730806471114},{&quot;x&quot;:3.7359460355053358,&quot;y&quot;:-6.572730806471114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f301a49a-4af2-40ba-abaf-e2afff32a0e2&quot;,&quot;order&quot;:&quot;05&quot;}},&quot;d249f540-6df8-42f9-b0f5-0f0ff8ce1774&quot;:{&quot;type&quot;:&quot;FIGURE_OBJECT&quot;,&quot;id&quot;:&quot;d249f540-6df8-42f9-b0f5-0f0ff8ce1774&quot;,&quot;relativeTransform&quot;:{&quot;translate&quot;:{&quot;x&quot;:59.68550370488977,&quot;y&quot;:33.46186904661033},&quot;rotate&quot;:0},&quot;opacity&quot;:1,&quot;path&quot;:{&quot;type&quot;:&quot;POLY_LINE&quot;,&quot;points&quot;:[{&quot;x&quot;:-4.175472283356754,&quot;y&quot;:-7.310019787669873},{&quot;x&quot;:4.175472283356754,&quot;y&quot;:7.310019787669873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f301a49a-4af2-40ba-abaf-e2afff32a0e2&quot;,&quot;order&quot;:&quot;1&quot;}},&quot;58677127-4782-47b0-b6c5-ddcbc78ccd13&quot;:{&quot;type&quot;:&quot;FIGURE_OBJECT&quot;,&quot;id&quot;:&quot;58677127-4782-47b0-b6c5-ddcbc78ccd13&quot;,&quot;relativeTransform&quot;:{&quot;translate&quot;:{&quot;x&quot;:-14.00491009256929,&quot;y&quot;:43.86023587633943},&quot;rotate&quot;:0},&quot;opacity&quot;:1,&quot;path&quot;:{&quot;type&quot;:&quot;POLY_LINE&quot;,&quot;points&quot;:[{&quot;x&quot;:5.3408845259565965,&quot;y&quot;:-4.884752787520483},{&quot;x&quot;:-5.3408845259565965,&quot;y&quot;:4.884752787520483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f301a49a-4af2-40ba-abaf-e2afff32a0e2&quot;,&quot;order&quot;:&quot;15&quot;}},&quot;f1d27f68-e829-47cf-9815-a9b5313b5868&quot;:{&quot;type&quot;:&quot;FIGURE_OBJECT&quot;,&quot;id&quot;:&quot;f1d27f68-e829-47cf-9815-a9b5313b5868&quot;,&quot;relativeTransform&quot;:{&quot;translate&quot;:{&quot;x&quot;:-19.29635399284136,&quot;y&quot;:11.846173019511738},&quot;rotate&quot;:0},&quot;opacity&quot;:1,&quot;path&quot;:{&quot;type&quot;:&quot;POLY_LINE&quot;,&quot;points&quot;:[{&quot;x&quot;:10.631402753197662,&quot;y&quot;:8.433711625489991},{&quot;x&quot;:-4.99462865402694,&quot;y&quot;:7.13794904539634},{&quot;x&quot;:-10.631402753197662,&quot;y&quot;:-8.433711625489991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f301a49a-4af2-40ba-abaf-e2afff32a0e2&quot;,&quot;order&quot;:&quot;2&quot;}},&quot;f4f6d026-e056-495f-a954-863ce7a69150&quot;:{&quot;type&quot;:&quot;FIGURE_OBJECT&quot;,&quot;id&quot;:&quot;f4f6d026-e056-495f-a954-863ce7a69150&quot;,&quot;relativeTransform&quot;:{&quot;translate&quot;:{&quot;x&quot;:49.22472511828098,&quot;y&quot;:9.787644454896457},&quot;rotate&quot;:2.7855874057923313,&quot;skewX&quot;:7.250436079184695e-17},&quot;opacity&quot;:1,&quot;path&quot;:{&quot;type&quot;:&quot;STAR_POLY&quot;,&quot;size&quot;:{&quot;x&quot;:37.00422698086305,&quot;y&quot;:37.004226980863045},&quot;startAngle&quot;:-1.5707963267948966,&quot;corners&quot;:6,&quot;cornerRounding&quot;:{&quot;type&quot;:&quot;ARC_LENGTH&quot;,&quot;global&quot;:1.17477738208962}},&quot;pathStyles&quot;:[{&quot;type&quot;:&quot;FILL&quot;,&quot;fillStyle&quot;:&quot;rgba(231, 98, 108, 1)&quot;},{&quot;type&quot;:&quot;STROKE&quot;,&quot;strokeStyle&quot;:&quot;rgba(106,24,22,1)&quot;,&quot;lineWidth&quot;:1.495773019136955,&quot;lineJoin&quot;:&quot;round&quot;}],&quot;isLocked&quot;:false,&quot;parent&quot;:{&quot;type&quot;:&quot;CHILD&quot;,&quot;parentId&quot;:&quot;f301a49a-4af2-40ba-abaf-e2afff32a0e2&quot;,&quot;order&quot;:&quot;22&quot;}},&quot;224516cd-b3d0-48df-9475-74bf1fd557bf&quot;:{&quot;type&quot;:&quot;FIGURE_OBJECT&quot;,&quot;id&quot;:&quot;224516cd-b3d0-48df-9475-74bf1fd557bf&quot;,&quot;relativeTransform&quot;:{&quot;translate&quot;:{&quot;x&quot;:48.975379522406755,&quot;y&quot;:9.229749378705797},&quot;rotate&quot;:2.443460952792061e-16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C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f301a49a-4af2-40ba-abaf-e2afff32a0e2&quot;,&quot;order&quot;:&quot;25&quot;}},&quot;b1caf3f1-83c3-4111-981b-a894cb664fb6&quot;:{&quot;type&quot;:&quot;FIGURE_OBJECT&quot;,&quot;id&quot;:&quot;b1caf3f1-83c3-4111-981b-a894cb664fb6&quot;,&quot;relativeTransform&quot;:{&quot;translate&quot;:{&quot;x&quot;:-58.64660832726123,&quot;y&quot;:-44.20729347623137},&quot;rotate&quot;:5.672320068981571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f301a49a-4af2-40ba-abaf-e2afff32a0e2&quot;,&quot;order&quot;:&quot;3&quot;}},&quot;c582bb13-2beb-4b7b-9a76-cf1e8d9a988f&quot;:{&quot;type&quot;:&quot;FIGURE_OBJECT&quot;,&quot;id&quot;:&quot;c582bb13-2beb-4b7b-9a76-cf1e8d9a988f&quot;,&quot;relativeTransform&quot;:{&quot;translate&quot;:{&quot;x&quot;:-25.086921049888566,&quot;y&quot;:-38.33337706257697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f301a49a-4af2-40ba-abaf-e2afff32a0e2&quot;,&quot;order&quot;:&quot;4&quot;}},&quot;cbb3adf4-40eb-416c-ac31-1a47849f81d3&quot;:{&quot;type&quot;:&quot;FIGURE_OBJECT&quot;,&quot;id&quot;:&quot;cbb3adf4-40eb-416c-ac31-1a47849f81d3&quot;,&quot;relativeTransform&quot;:{&quot;translate&quot;:{&quot;x&quot;:-32.38098782283121,&quot;y&quot;:-2.492226742707599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f301a49a-4af2-40ba-abaf-e2afff32a0e2&quot;,&quot;order&quot;:&quot;5&quot;}},&quot;20e1d443-b001-49b4-92ac-aff48124f8c5&quot;:{&quot;type&quot;:&quot;FIGURE_OBJECT&quot;,&quot;id&quot;:&quot;20e1d443-b001-49b4-92ac-aff48124f8c5&quot;,&quot;relativeTransform&quot;:{&quot;translate&quot;:{&quot;x&quot;:-67.81531784409428,&quot;y&quot;:-11.468436006408066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f301a49a-4af2-40ba-abaf-e2afff32a0e2&quot;,&quot;order&quot;:&quot;52&quot;}},&quot;3ac6c329-82dd-4572-a4e6-b162e0f1b034&quot;:{&quot;type&quot;:&quot;FIGURE_OBJECT&quot;,&quot;id&quot;:&quot;3ac6c329-82dd-4572-a4e6-b162e0f1b034&quot;,&quot;relativeTransform&quot;:{&quot;translate&quot;:{&quot;x&quot;:-52.52987099573372,&quot;y&quot;:-32.78425523876771},&quot;rotate&quot;:-3.141592653589793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f301a49a-4af2-40ba-abaf-e2afff32a0e2&quot;,&quot;order&quot;:&quot;55&quot;}},&quot;b35c722a-e91a-403b-8d3f-b25a12a70339&quot;:{&quot;type&quot;:&quot;FIGURE_OBJECT&quot;,&quot;id&quot;:&quot;b35c722a-e91a-403b-8d3f-b25a12a70339&quot;,&quot;relativeTransform&quot;:{&quot;translate&quot;:{&quot;x&quot;:-51.09598907048377,&quot;y&quot;:-33.711196364279544},&quot;rotate&quot;:-3.141592653589793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f301a49a-4af2-40ba-abaf-e2afff32a0e2&quot;,&quot;order&quot;:&quot;6&quot;}},&quot;00c29f40-451d-4227-9108-64ea6fc219c4&quot;:{&quot;type&quot;:&quot;FIGURE_OBJECT&quot;,&quot;id&quot;:&quot;00c29f40-451d-4227-9108-64ea6fc219c4&quot;,&quot;relativeTransform&quot;:{&quot;translate&quot;:{&quot;x&quot;:-37.86394451751954,&quot;y&quot;:-12.053924009456267},&quot;rotate&quot;:-3.141592653589793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f301a49a-4af2-40ba-abaf-e2afff32a0e2&quot;,&quot;order&quot;:&quot;65&quot;}},&quot;bb3483a7-61b4-4a62-aa91-c03fc6cd8413&quot;:{&quot;type&quot;:&quot;FIGURE_OBJECT&quot;,&quot;id&quot;:&quot;bb3483a7-61b4-4a62-aa91-c03fc6cd8413&quot;,&quot;relativeTransform&quot;:{&quot;translate&quot;:{&quot;x&quot;:-56.232556886739474,&quot;y&quot;:-15.945136546713883},&quot;rotate&quot;:-3.141592653589793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f301a49a-4af2-40ba-abaf-e2afff32a0e2&quot;,&quot;order&quot;:&quot;7&quot;}},&quot;f912dc7b-d036-4ce2-9aae-3ada991c50d3&quot;:{&quot;type&quot;:&quot;FIGURE_OBJECT&quot;,&quot;id&quot;:&quot;f912dc7b-d036-4ce2-9aae-3ada991c50d3&quot;,&quot;relativeTransform&quot;:{&quot;translate&quot;:{&quot;x&quot;:-33.740823934011615,&quot;y&quot;:-30.45826942409211},&quot;rotate&quot;:-3.141592653589793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f301a49a-4af2-40ba-abaf-e2afff32a0e2&quot;,&quot;order&quot;:&quot;72&quot;}},&quot;fd9aa5e9-a4b3-4528-a1fe-74f572b36673&quot;:{&quot;type&quot;:&quot;FIGURE_OBJECT&quot;,&quot;id&quot;:&quot;fd9aa5e9-a4b3-4528-a1fe-74f572b36673&quot;,&quot;relativeTransform&quot;:{&quot;translate&quot;:{&quot;x&quot;:-44.902016454259524,&quot;y&quot;:-23.344642875591816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f301a49a-4af2-40ba-abaf-e2afff32a0e2&quot;,&quot;order&quot;:&quot;75&quot;}},&quot;4a734e55-bf73-4b57-bb84-0de85173244d&quot;:{&quot;type&quot;:&quot;FIGURE_OBJECT&quot;,&quot;id&quot;:&quot;4a734e55-bf73-4b57-bb84-0de85173244d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fd9aa5e9-a4b3-4528-a1fe-74f572b36673&quot;,&quot;order&quot;:&quot;5&quot;}},&quot;1e04a758-ef24-49f8-8f44-f64a32afe8a6&quot;:{&quot;type&quot;:&quot;FIGURE_OBJECT&quot;,&quot;id&quot;:&quot;1e04a758-ef24-49f8-8f44-f64a32afe8a6&quot;,&quot;relativeTransform&quot;:{&quot;translate&quot;:{&quot;x&quot;:-62.56603347124437,&quot;y&quot;:-15.945060076041003},&quot;rotate&quot;:-3.141592653589793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f301a49a-4af2-40ba-abaf-e2afff32a0e2&quot;,&quot;order&quot;:&quot;8&quot;}},&quot;c3cde836-aa49-456d-a896-cdcb230d445b&quot;:{&quot;type&quot;:&quot;FIGURE_OBJECT&quot;,&quot;id&quot;:&quot;c3cde836-aa49-456d-a896-cdcb230d445b&quot;,&quot;relativeTransform&quot;:{&quot;translate&quot;:{&quot;x&quot;:3.778199313749952,&quot;y&quot;:29.85866101186562},&quot;rotate&quot;:0.3098908215940104,&quot;skewX&quot;:6.162870667306991e-16},&quot;opacity&quot;:1,&quot;path&quot;:{&quot;type&quot;:&quot;STAR_POLY&quot;,&quot;size&quot;:{&quot;x&quot;:-31.813605091234358,&quot;y&quot;:31.81360509123448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05,&quot;lineJoin&quot;:&quot;round&quot;}],&quot;isLocked&quot;:false,&quot;parent&quot;:{&quot;type&quot;:&quot;CHILD&quot;,&quot;parentId&quot;:&quot;f301a49a-4af2-40ba-abaf-e2afff32a0e2&quot;,&quot;order&quot;:&quot;9&quot;}},&quot;947cb07a-7494-40a9-b8fc-72d1e81aac8f&quot;:{&quot;type&quot;:&quot;FIGURE_OBJECT&quot;,&quot;id&quot;:&quot;947cb07a-7494-40a9-b8fc-72d1e81aac8f&quot;,&quot;relativeTransform&quot;:{&quot;translate&quot;:{&quot;x&quot;:-98.60136847479825,&quot;y&quot;:63.82353086725516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8&quot;}},&quot;bc231603-494f-49df-b989-bf94a9277ef6&quot;:{&quot;type&quot;:&quot;FIGURE_OBJECT&quot;,&quot;id&quot;:&quot;bc231603-494f-49df-b989-bf94a9277ef6&quot;,&quot;relativeTransform&quot;:{&quot;translate&quot;:{&quot;x&quot;:-13.5591767103693,&quot;y&quot;:43.39475947653918},&quot;rotate&quot;:0.09708200338368322},&quot;opacity&quot;:1,&quot;path&quot;:{&quot;type&quot;:&quot;POLY_LINE&quot;,&quot;points&quot;:[{&quot;x&quot;:4.883758529632502,&quot;y&quot;:-5.341793700530843},{&quot;x&quot;:-4.883758529632502,&quot;y&quot;:5.341793700531042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947cb07a-7494-40a9-b8fc-72d1e81aac8f&quot;,&quot;order&quot;:&quot;02&quot;}},&quot;e3b6181c-77d8-4dba-a548-a9e6697d22aa&quot;:{&quot;type&quot;:&quot;FIGURE_OBJECT&quot;,&quot;id&quot;:&quot;e3b6181c-77d8-4dba-a548-a9e6697d22aa&quot;,&quot;relativeTransform&quot;:{&quot;translate&quot;:{&quot;x&quot;:29.036035454893508,&quot;y&quot;:27.95623846520712},&quot;rotate&quot;:0},&quot;opacity&quot;:1,&quot;path&quot;:{&quot;type&quot;:&quot;POLY_LINE&quot;,&quot;points&quot;:[{&quot;x&quot;:8.953913965577897,&quot;y&quot;:-1.7917490971524899},{&quot;x&quot;:-8.953913965577996,&quot;y&quot;:1.7917490971524899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947cb07a-7494-40a9-b8fc-72d1e81aac8f&quot;,&quot;order&quot;:&quot;05&quot;}},&quot;1f3652a9-74a1-477f-8320-380382c0671b&quot;:{&quot;type&quot;:&quot;FIGURE_OBJECT&quot;,&quot;id&quot;:&quot;1f3652a9-74a1-477f-8320-380382c0671b&quot;,&quot;relativeTransform&quot;:{&quot;translate&quot;:{&quot;x&quot;:65.76089971903868,&quot;y&quot;:-7.278012624208998},&quot;rotate&quot;:0},&quot;opacity&quot;:1,&quot;path&quot;:{&quot;type&quot;:&quot;POLY_LINE&quot;,&quot;points&quot;:[{&quot;x&quot;:-4.319006200193414,&quot;y&quot;:6.714536323020212},{&quot;x&quot;:4.319006200193414,&quot;y&quot;:-6.714536323020212}],&quot;closed&quot;:false},&quot;pathStyles&quot;:[{&quot;type&quot;:&quot;FILL&quot;,&quot;fillStyle&quot;:&quot;rgba(0,0,0,0)&quot;},{&quot;type&quot;:&quot;STROKE&quot;,&quot;strokeStyle&quot;:&quot;#232323&quot;,&quot;lineWidth&quot;:1.2267029836597214,&quot;lineJoin&quot;:&quot;round&quot;}],&quot;isLocked&quot;:false,&quot;parent&quot;:{&quot;type&quot;:&quot;CHILD&quot;,&quot;parentId&quot;:&quot;947cb07a-7494-40a9-b8fc-72d1e81aac8f&quot;,&quot;order&quot;:&quot;1&quot;}},&quot;0459a3d0-18de-481b-b5b5-b36ea38e3720&quot;:{&quot;type&quot;:&quot;FIGURE_OBJECT&quot;,&quot;id&quot;:&quot;0459a3d0-18de-481b-b5b5-b36ea38e3720&quot;,&quot;relativeTransform&quot;:{&quot;translate&quot;:{&quot;x&quot;:-19.228384549352498,&quot;y&quot;:11.792558372008983},&quot;rotate&quot;:0},&quot;opacity&quot;:1,&quot;path&quot;:{&quot;type&quot;:&quot;POLY_LINE&quot;,&quot;points&quot;:[{&quot;x&quot;:10.631402753197563,&quot;y&quot;:8.433711625489991},{&quot;x&quot;:-4.99462865402684,&quot;y&quot;:7.13794904539634},{&quot;x&quot;:-10.631402753197563,&quot;y&quot;:-8.433711625489991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947cb07a-7494-40a9-b8fc-72d1e81aac8f&quot;,&quot;order&quot;:&quot;15&quot;}},&quot;4457ee92-33c1-4a49-981a-92bd19720ef4&quot;:{&quot;type&quot;:&quot;FIGURE_OBJECT&quot;,&quot;id&quot;:&quot;4457ee92-33c1-4a49-981a-92bd19720ef4&quot;,&quot;relativeTransform&quot;:{&quot;translate&quot;:{&quot;x&quot;:49.2056064231491,&quot;y&quot;:13.220773050116968},&quot;rotate&quot;:2.8120289831106726,&quot;skewX&quot;:-5.075305255429287e-16},&quot;opacity&quot;:1,&quot;path&quot;:{&quot;type&quot;:&quot;STAR_POLY&quot;,&quot;size&quot;:{&quot;x&quot;:37.00422698086291,&quot;y&quot;:37.00422698086307},&quot;startAngle&quot;:-1.5707963267948966,&quot;corners&quot;:6,&quot;cornerRounding&quot;:{&quot;type&quot;:&quot;ARC_LENGTH&quot;,&quot;global&quot;:1.1747773820896141}},&quot;pathStyles&quot;:[{&quot;type&quot;:&quot;FILL&quot;,&quot;fillStyle&quot;:&quot;rgba(39, 150, 128, 1)&quot;},{&quot;type&quot;:&quot;STROKE&quot;,&quot;strokeStyle&quot;:&quot;rgba(33,68,71,1)&quot;,&quot;lineWidth&quot;:1.495773019136947,&quot;lineJoin&quot;:&quot;round&quot;}],&quot;isLocked&quot;:false,&quot;parent&quot;:{&quot;type&quot;:&quot;CHILD&quot;,&quot;parentId&quot;:&quot;947cb07a-7494-40a9-b8fc-72d1e81aac8f&quot;,&quot;order&quot;:&quot;2&quot;}},&quot;df29069b-2918-43c6-ab7c-98b2392949dd&quot;:{&quot;type&quot;:&quot;FIGURE_OBJECT&quot;,&quot;id&quot;:&quot;df29069b-2918-43c6-ab7c-98b2392949dd&quot;,&quot;relativeTransform&quot;:{&quot;translate&quot;:{&quot;x&quot;:50.49705745389129,&quot;y&quot;:13.022378479201727},&quot;rotate&quot;:2.443460952792061e-16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T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947cb07a-7494-40a9-b8fc-72d1e81aac8f&quot;,&quot;order&quot;:&quot;22&quot;}},&quot;142fd990-8467-436a-b195-efcc9ffbb150&quot;:{&quot;type&quot;:&quot;FIGURE_OBJECT&quot;,&quot;id&quot;:&quot;142fd990-8467-436a-b195-efcc9ffbb150&quot;,&quot;relativeTransform&quot;:{&quot;translate&quot;:{&quot;x&quot;:-58.31919120272847,&quot;y&quot;:-43.91367665467692},&quot;rotate&quot;:5.672320068981571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947cb07a-7494-40a9-b8fc-72d1e81aac8f&quot;,&quot;order&quot;:&quot;25&quot;}},&quot;4da9ecf8-714c-42b3-8e2c-2f107c2b2e7d&quot;:{&quot;type&quot;:&quot;FIGURE_OBJECT&quot;,&quot;id&quot;:&quot;4da9ecf8-714c-42b3-8e2c-2f107c2b2e7d&quot;,&quot;relativeTransform&quot;:{&quot;translate&quot;:{&quot;x&quot;:-24.75950392535581,&quot;y&quot;:-38.03976024102252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947cb07a-7494-40a9-b8fc-72d1e81aac8f&quot;,&quot;order&quot;:&quot;3&quot;}},&quot;a21bfbdf-b718-4ba7-9a3b-104612a65355&quot;:{&quot;type&quot;:&quot;FIGURE_OBJECT&quot;,&quot;id&quot;:&quot;a21bfbdf-b718-4ba7-9a3b-104612a65355&quot;,&quot;relativeTransform&quot;:{&quot;translate&quot;:{&quot;x&quot;:-32.05357069829845,&quot;y&quot;:-2.198609921153148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947cb07a-7494-40a9-b8fc-72d1e81aac8f&quot;,&quot;order&quot;:&quot;4&quot;}},&quot;67ae8fc5-138e-4a4b-a592-27ec4f2feff2&quot;:{&quot;type&quot;:&quot;FIGURE_OBJECT&quot;,&quot;id&quot;:&quot;67ae8fc5-138e-4a4b-a592-27ec4f2feff2&quot;,&quot;relativeTransform&quot;:{&quot;translate&quot;:{&quot;x&quot;:-67.48790071956152,&quot;y&quot;:-11.174819184853614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947cb07a-7494-40a9-b8fc-72d1e81aac8f&quot;,&quot;order&quot;:&quot;5&quot;}},&quot;69f65d90-4327-4892-9180-9ebf2e3eba43&quot;:{&quot;type&quot;:&quot;FIGURE_OBJECT&quot;,&quot;id&quot;:&quot;69f65d90-4327-4892-9180-9ebf2e3eba43&quot;,&quot;relativeTransform&quot;:{&quot;translate&quot;:{&quot;x&quot;:-52.20245387120096,&quot;y&quot;:-32.49063841721326},&quot;rotate&quot;:-3.141592653589793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47cb07a-7494-40a9-b8fc-72d1e81aac8f&quot;,&quot;order&quot;:&quot;52&quot;}},&quot;c3754d50-27e0-4643-843b-d55f8ae817a6&quot;:{&quot;type&quot;:&quot;FIGURE_OBJECT&quot;,&quot;id&quot;:&quot;c3754d50-27e0-4643-843b-d55f8ae817a6&quot;,&quot;relativeTransform&quot;:{&quot;translate&quot;:{&quot;x&quot;:-50.76857194595101,&quot;y&quot;:-33.41757954272509},&quot;rotate&quot;:-3.141592653589793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47cb07a-7494-40a9-b8fc-72d1e81aac8f&quot;,&quot;order&quot;:&quot;55&quot;}},&quot;5f3eec3b-58e5-4c04-932b-cd54a0686151&quot;:{&quot;type&quot;:&quot;FIGURE_OBJECT&quot;,&quot;id&quot;:&quot;5f3eec3b-58e5-4c04-932b-cd54a0686151&quot;,&quot;relativeTransform&quot;:{&quot;translate&quot;:{&quot;x&quot;:-37.536527392986784,&quot;y&quot;:-11.760307187901816},&quot;rotate&quot;:-3.141592653589793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47cb07a-7494-40a9-b8fc-72d1e81aac8f&quot;,&quot;order&quot;:&quot;6&quot;}},&quot;9e609ee3-5cf3-4cd4-b891-01c778814be8&quot;:{&quot;type&quot;:&quot;FIGURE_OBJECT&quot;,&quot;id&quot;:&quot;9e609ee3-5cf3-4cd4-b891-01c778814be8&quot;,&quot;relativeTransform&quot;:{&quot;translate&quot;:{&quot;x&quot;:-55.905139762206716,&quot;y&quot;:-15.651519725159432},&quot;rotate&quot;:-3.141592653589793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47cb07a-7494-40a9-b8fc-72d1e81aac8f&quot;,&quot;order&quot;:&quot;65&quot;}},&quot;8bf0cddf-ae24-4a1b-bc03-c766010553df&quot;:{&quot;type&quot;:&quot;FIGURE_OBJECT&quot;,&quot;id&quot;:&quot;8bf0cddf-ae24-4a1b-bc03-c766010553df&quot;,&quot;relativeTransform&quot;:{&quot;translate&quot;:{&quot;x&quot;:-33.41340680947886,&quot;y&quot;:-30.164652602537558},&quot;rotate&quot;:-3.141592653589793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47cb07a-7494-40a9-b8fc-72d1e81aac8f&quot;,&quot;order&quot;:&quot;7&quot;}},&quot;8240af2f-766a-4ac0-be75-bed66775908c&quot;:{&quot;type&quot;:&quot;FIGURE_OBJECT&quot;,&quot;id&quot;:&quot;8240af2f-766a-4ac0-be75-bed66775908c&quot;,&quot;relativeTransform&quot;:{&quot;translate&quot;:{&quot;x&quot;:-44.574599329726766,&quot;y&quot;:-23.051026054037266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947cb07a-7494-40a9-b8fc-72d1e81aac8f&quot;,&quot;order&quot;:&quot;75&quot;}},&quot;9b69765f-1cca-45d7-903d-1c2640f18ba4&quot;:{&quot;type&quot;:&quot;FIGURE_OBJECT&quot;,&quot;id&quot;:&quot;9b69765f-1cca-45d7-903d-1c2640f18ba4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8240af2f-766a-4ac0-be75-bed66775908c&quot;,&quot;order&quot;:&quot;5&quot;}},&quot;b9b4ab5f-337d-415f-9707-5b3916475af2&quot;:{&quot;type&quot;:&quot;FIGURE_OBJECT&quot;,&quot;id&quot;:&quot;b9b4ab5f-337d-415f-9707-5b3916475af2&quot;,&quot;relativeTransform&quot;:{&quot;translate&quot;:{&quot;x&quot;:-62.23861634671161,&quot;y&quot;:-15.65144325448665},&quot;rotate&quot;:-3.141592653589793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947cb07a-7494-40a9-b8fc-72d1e81aac8f&quot;,&quot;order&quot;:&quot;8&quot;}},&quot;350328f3-8e55-40c8-b2a8-d1fb7a0c982d&quot;:{&quot;type&quot;:&quot;FIGURE_OBJECT&quot;,&quot;id&quot;:&quot;350328f3-8e55-40c8-b2a8-d1fb7a0c982d&quot;,&quot;relativeTransform&quot;:{&quot;translate&quot;:{&quot;x&quot;:4.56839097516371,&quot;y&quot;:29.56504419031097},&quot;rotate&quot;:0.3098908215940104,&quot;skewX&quot;:6.162870667306991e-16},&quot;opacity&quot;:1,&quot;path&quot;:{&quot;type&quot;:&quot;STAR_POLY&quot;,&quot;size&quot;:{&quot;x&quot;:-31.813605091234358,&quot;y&quot;:31.81360509123448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05,&quot;lineJoin&quot;:&quot;round&quot;}],&quot;isLocked&quot;:false,&quot;parent&quot;:{&quot;type&quot;:&quot;CHILD&quot;,&quot;parentId&quot;:&quot;947cb07a-7494-40a9-b8fc-72d1e81aac8f&quot;,&quot;order&quot;:&quot;9&quot;}},&quot;9edfbc4b-8818-4e0d-981e-09020dfb5820&quot;:{&quot;type&quot;:&quot;FIGURE_OBJECT&quot;,&quot;id&quot;:&quot;9edfbc4b-8818-4e0d-981e-09020dfb5820&quot;,&quot;relativeTransform&quot;:{&quot;translate&quot;:{&quot;x&quot;:-86.47069864415593,&quot;y&quot;:154.267298734382},&quot;rotate&quot;:0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8fd059f6-f8f2-46cc-b358-7880453ff8be&quot;,&quot;order&quot;:&quot;85&quot;}},&quot;0863301e-fae5-4644-88c8-89ff1a2cb227&quot;:{&quot;type&quot;:&quot;FIGURE_OBJECT&quot;,&quot;id&quot;:&quot;0863301e-fae5-4644-88c8-89ff1a2cb227&quot;,&quot;relativeTransform&quot;:{&quot;translate&quot;:{&quot;x&quot;:14.024370185468328,&quot;y&quot;:24.920970576382416},&quot;rotate&quot;:0},&quot;opacity&quot;:1,&quot;path&quot;:{&quot;type&quot;:&quot;POLY_LINE&quot;,&quot;points&quot;:[{&quot;x&quot;:7.792338334194767,&quot;y&quot;:-5.255880666343728},{&quot;x&quot;:-7.792338334194866,&quot;y&quot;:5.255880666343728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9edfbc4b-8818-4e0d-981e-09020dfb5820&quot;,&quot;order&quot;:&quot;02&quot;}},&quot;4952a549-0c19-43c5-bf9c-81c8d6629bd6&quot;:{&quot;type&quot;:&quot;FIGURE_OBJECT&quot;,&quot;id&quot;:&quot;4952a549-0c19-43c5-bf9c-81c8d6629bd6&quot;,&quot;relativeTransform&quot;:{&quot;translate&quot;:{&quot;x&quot;:32.72670645547428,&quot;y&quot;:8.887159308188675},&quot;rotate&quot;:-2.3828842458674275,&quot;skewX&quot;:1.0875654118777044e-15},&quot;opacity&quot;:1,&quot;path&quot;:{&quot;type&quot;:&quot;STAR_POLY&quot;,&quot;size&quot;:{&quot;x&quot;:31.813605091234376,&quot;y&quot;:31.81360509123443},&quot;startAngle&quot;:-1.5707963267948966,&quot;corners&quot;:5,&quot;cornerRounding&quot;:{&quot;type&quot;:&quot;ARC_LENGTH&quot;,&quot;global&quot;:0}},&quot;pathStyles&quot;:[{&quot;type&quot;:&quot;FILL&quot;,&quot;fillStyle&quot;:&quot;rgba(147, 81, 175, 1)&quot;},{&quot;type&quot;:&quot;STROKE&quot;,&quot;strokeStyle&quot;:&quot;rgba(56,41,85,1)&quot;,&quot;lineWidth&quot;:1.4957730191369507,&quot;lineJoin&quot;:&quot;round&quot;}],&quot;isLocked&quot;:false,&quot;parent&quot;:{&quot;type&quot;:&quot;CHILD&quot;,&quot;parentId&quot;:&quot;9edfbc4b-8818-4e0d-981e-09020dfb5820&quot;,&quot;order&quot;:&quot;05&quot;}},&quot;eb593f12-ea73-46fb-b3d4-cd0895412b0c&quot;:{&quot;type&quot;:&quot;FIGURE_OBJECT&quot;,&quot;id&quot;:&quot;eb593f12-ea73-46fb-b3d4-cd0895412b0c&quot;,&quot;relativeTransform&quot;:{&quot;translate&quot;:{&quot;x&quot;:71.96909224624484,&quot;y&quot;:-1.3727925655323077},&quot;rotate&quot;:0},&quot;opacity&quot;:1,&quot;path&quot;:{&quot;type&quot;:&quot;POLY_LINE&quot;,&quot;points&quot;:[{&quot;x&quot;:-4.808297030211534,&quot;y&quot;:6.680557559467275},{&quot;x&quot;:4.808297030211435,&quot;y&quot;:-6.6805575594674735}],&quot;closed&quot;:false},&quot;pathStyles&quot;:[{&quot;type&quot;:&quot;FILL&quot;,&quot;fillStyle&quot;:&quot;rgba(0,0,0,0)&quot;},{&quot;type&quot;:&quot;STROKE&quot;,&quot;strokeStyle&quot;:&quot;#232323&quot;,&quot;lineWidth&quot;:1.2267029836597212,&quot;lineJoin&quot;:&quot;round&quot;}],&quot;isLocked&quot;:false,&quot;parent&quot;:{&quot;type&quot;:&quot;CHILD&quot;,&quot;parentId&quot;:&quot;9edfbc4b-8818-4e0d-981e-09020dfb5820&quot;,&quot;order&quot;:&quot;1&quot;}},&quot;d845abf2-4570-4e92-838e-3d8284cbc409&quot;:{&quot;type&quot;:&quot;FIGURE_OBJECT&quot;,&quot;id&quot;:&quot;d845abf2-4570-4e92-838e-3d8284cbc409&quot;,&quot;relativeTransform&quot;:{&quot;translate&quot;:{&quot;x&quot;:74.79447275472445,&quot;y&quot;:44.39127206820896},&quot;rotate&quot;:0},&quot;opacity&quot;:1,&quot;path&quot;:{&quot;type&quot;:&quot;POLY_LINE&quot;,&quot;points&quot;:[{&quot;x&quot;:-4.985045116115657,&quot;y&quot;:-6.5497247901259925},{&quot;x&quot;:4.985045116115558,&quot;y&quot;:6.549724790125794}],&quot;closed&quot;:false},&quot;pathStyles&quot;:[{&quot;type&quot;:&quot;FILL&quot;,&quot;fillStyle&quot;:&quot;rgba(0,0,0,0)&quot;},{&quot;type&quot;:&quot;STROKE&quot;,&quot;strokeStyle&quot;:&quot;#232323&quot;,&quot;lineWidth&quot;:1.2267029836597212,&quot;lineJoin&quot;:&quot;round&quot;}],&quot;isLocked&quot;:false,&quot;parent&quot;:{&quot;type&quot;:&quot;CHILD&quot;,&quot;parentId&quot;:&quot;9edfbc4b-8818-4e0d-981e-09020dfb5820&quot;,&quot;order&quot;:&quot;15&quot;}},&quot;13b9a7fa-db92-4eb0-8c10-b217238e5e73&quot;:{&quot;type&quot;:&quot;FIGURE_OBJECT&quot;,&quot;id&quot;:&quot;13b9a7fa-db92-4eb0-8c10-b217238e5e73&quot;,&quot;relativeTransform&quot;:{&quot;translate&quot;:{&quot;x&quot;:-31.09960669895058,&quot;y&quot;:11.358614121894107},&quot;rotate&quot;:0.09173683956502668},&quot;opacity&quot;:1,&quot;path&quot;:{&quot;type&quot;:&quot;POLY_LINE&quot;,&quot;points&quot;:[{&quot;x&quot;:10.63140275319756,&quot;y&quot;:8.433711625489991},{&quot;x&quot;:-4.994628654026939,&quot;y&quot;:7.13794904539634},{&quot;x&quot;:-10.631402753197461,&quot;y&quot;:-8.433711625489991}],&quot;closed&quot;:false},&quot;pathStyles&quot;:[{&quot;type&quot;:&quot;FILL&quot;,&quot;fillStyle&quot;:&quot;rgba(0,0,0,0)&quot;},{&quot;type&quot;:&quot;STROKE&quot;,&quot;strokeStyle&quot;:&quot;rgba(23,23,23,1)&quot;,&quot;lineWidth&quot;:1.2162499999999998,&quot;lineJoin&quot;:&quot;round&quot;}],&quot;isLocked&quot;:false,&quot;parent&quot;:{&quot;type&quot;:&quot;CHILD&quot;,&quot;parentId&quot;:&quot;9edfbc4b-8818-4e0d-981e-09020dfb5820&quot;,&quot;order&quot;:&quot;2&quot;}},&quot;986cc765-3823-4ecd-888b-edde12775790&quot;:{&quot;type&quot;:&quot;FIGURE_OBJECT&quot;,&quot;id&quot;:&quot;986cc765-3823-4ecd-888b-edde12775790&quot;,&quot;relativeTransform&quot;:{&quot;translate&quot;:{&quot;x&quot;:59.00036964729497,&quot;y&quot;:21.84675364455305},&quot;rotate&quot;:2.537004114171039,&quot;skewX&quot;:-1.5950959374206333e-15},&quot;opacity&quot;:1,&quot;path&quot;:{&quot;type&quot;:&quot;STAR_POLY&quot;,&quot;size&quot;:{&quot;x&quot;:37.004226980862995,&quot;y&quot;:37.004226980863},&quot;startAngle&quot;:-1.5707963267948966,&quot;corners&quot;:6,&quot;cornerRounding&quot;:{&quot;type&quot;:&quot;ARC_LENGTH&quot;,&quot;global&quot;:1.174777382089608}},&quot;pathStyles&quot;:[{&quot;type&quot;:&quot;FILL&quot;,&quot;fillStyle&quot;:&quot;rgba(147, 81, 175, 1)&quot;},{&quot;type&quot;:&quot;STROKE&quot;,&quot;strokeStyle&quot;:&quot;rgba(56,41,85,1)&quot;,&quot;lineWidth&quot;:1.495773019136939,&quot;lineJoin&quot;:&quot;round&quot;}],&quot;isLocked&quot;:false,&quot;parent&quot;:{&quot;type&quot;:&quot;CHILD&quot;,&quot;parentId&quot;:&quot;9edfbc4b-8818-4e0d-981e-09020dfb5820&quot;,&quot;order&quot;:&quot;22&quot;}},&quot;6adf8a76-c47e-422a-9a6f-fe5142a9bde7&quot;:{&quot;type&quot;:&quot;FIGURE_OBJECT&quot;,&quot;id&quot;:&quot;6adf8a76-c47e-422a-9a6f-fe5142a9bde7&quot;,&quot;relativeTransform&quot;:{&quot;translate&quot;:{&quot;x&quot;:59.35637262089838,&quot;y&quot;:22.316617193564973},&quot;rotate&quot;:0},&quot;opacity&quot;:1,&quot;pathStyles&quot;:[{&quot;type&quot;:&quot;FILL&quot;,&quot;fillStyle&quot;:&quot;rgba(255,255,255,1)&quot;}],&quot;text&quot;:{&quot;textData&quot;:{&quot;lineSpacing&quot;:&quot;normal&quot;,&quot;alignment&quot;:&quot;left&quot;,&quot;lines&quot;:[{&quot;runs&quot;:[{&quot;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,&quot;range&quot;:[0,0]}],&quot;text&quot;:&quot;G&quot;,&quot;baseStyle&quot;:{&quot;fontFamily&quot;:&quot;Roboto&quot;,&quot;fontSize&quot;:16.35603978212962,&quot;color&quot;:&quot;rgba(255,255,255,1)&quot;,&quot;fontWeight&quot;:&quot;normal&quot;,&quot;fontStyle&quot;:&quot;normal&quot;,&quot;decoration&quot;:&quot;none&quot;,&quot;script&quot;:&quot;none&quot;}}],&quot;verticalAlign&quot;:&quot;TOP&quot;},&quot;size&quot;:{&quot;x&quot;:12.26702983659721,&quot;y&quot;:19.25},&quot;targetSize&quot;:{&quot;x&quot;:10.73365110702256,&quot;y&quot;:16.84375},&quot;format&quot;:&quot;BETTER_TEXT&quot;,&quot;verticalAlign&quot;:&quot;TOP&quot;},&quot;isLocked&quot;:false,&quot;parent&quot;:{&quot;type&quot;:&quot;CHILD&quot;,&quot;parentId&quot;:&quot;9edfbc4b-8818-4e0d-981e-09020dfb5820&quot;,&quot;order&quot;:&quot;25&quot;}},&quot;377bcf43-6b89-4c7e-af22-82585d5f194f&quot;:{&quot;type&quot;:&quot;FIGURE_OBJECT&quot;,&quot;id&quot;:&quot;377bcf43-6b89-4c7e-af22-82585d5f194f&quot;,&quot;relativeTransform&quot;:{&quot;translate&quot;:{&quot;x&quot;:-70.44986103337085,&quot;y&quot;:-44.96268168349823},&quot;rotate&quot;:5.672320068981571e-16,&quot;skewX&quot;:7.766715171374766e-16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5,&quot;y&quot;:13.183333333333332},&quot;targetSize&quot;:{&quot;x&quot;:10.782839200269565,&quot;y&quot;:11.535416666666665},&quot;format&quot;:&quot;BETTER_TEXT&quot;,&quot;verticalAlign&quot;:&quot;TOP&quot;},&quot;isLocked&quot;:false,&quot;parent&quot;:{&quot;type&quot;:&quot;CHILD&quot;,&quot;parentId&quot;:&quot;9edfbc4b-8818-4e0d-981e-09020dfb5820&quot;,&quot;order&quot;:&quot;3&quot;}},&quot;30e0df16-d766-416b-8aab-5f601194bc9e&quot;:{&quot;type&quot;:&quot;FIGURE_OBJECT&quot;,&quot;id&quot;:&quot;30e0df16-d766-416b-8aab-5f601194bc9e&quot;,&quot;relativeTransform&quot;:{&quot;translate&quot;:{&quot;x&quot;:-36.890173755998184,&quot;y&quot;:-39.08876526984383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6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2},&quot;targetSize&quot;:{&quot;x&quot;:10.782839200269562,&quot;y&quot;:11.535416666666665},&quot;format&quot;:&quot;BETTER_TEXT&quot;,&quot;verticalAlign&quot;:&quot;TOP&quot;},&quot;isLocked&quot;:false,&quot;parent&quot;:{&quot;type&quot;:&quot;CHILD&quot;,&quot;parentId&quot;:&quot;9edfbc4b-8818-4e0d-981e-09020dfb5820&quot;,&quot;order&quot;:&quot;4&quot;}},&quot;705a1169-daa6-40d7-bc1e-7298ea63cd0d&quot;:{&quot;type&quot;:&quot;FIGURE_OBJECT&quot;,&quot;id&quot;:&quot;705a1169-daa6-40d7-bc1e-7298ea63cd0d&quot;,&quot;relativeTransform&quot;:{&quot;translate&quot;:{&quot;x&quot;:-44.184240528940826,&quot;y&quot;:-3.2476149499744604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9edfbc4b-8818-4e0d-981e-09020dfb5820&quot;,&quot;order&quot;:&quot;5&quot;}},&quot;04dfc816-1e66-4d17-a1e3-a2f5a7a40756&quot;:{&quot;type&quot;:&quot;FIGURE_OBJECT&quot;,&quot;id&quot;:&quot;04dfc816-1e66-4d17-a1e3-a2f5a7a40756&quot;,&quot;relativeTransform&quot;:{&quot;translate&quot;:{&quot;x&quot;:-79.6185705502039,&quot;y&quot;:-12.223824213674927},&quot;rotate&quot;:5.672320068981571e-16,&quot;skewX&quot;:1.054178868204575e-15},&quot;opacity&quot;:1,&quot;pathStyles&quot;:[{&quot;type&quot;:&quot;FILL&quot;,&quot;fillStyle&quot;:&quot;#232323&quot;}],&quot;text&quot;:{&quot;textData&quot;:{&quot;lineSpacing&quot;:&quot;normal&quot;,&quot;alignment&quot;:&quot;center&quot;,&quot;lines&quot;:[{&quot;runs&quot;:[{&quot;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,&quot;range&quot;:[0,0]}],&quot;text&quot;:&quot;O&quot;,&quot;baseStyle&quot;:{&quot;fontFamily&quot;:&quot;Roboto&quot;,&quot;fontSize&quot;:11.666666666666668,&quot;color&quot;:&quot;#232323&quot;,&quot;fontWeight&quot;:&quot;normal&quot;,&quot;fontStyle&quot;:&quot;normal&quot;,&quot;decoration&quot;:&quot;none&quot;,&quot;script&quot;:&quot;none&quot;}}],&quot;verticalAlign&quot;:&quot;TOP&quot;},&quot;size&quot;:{&quot;x&quot;:12.323244800308071,&quot;y&quot;:13.183333333333335},&quot;targetSize&quot;:{&quot;x&quot;:10.782839200269562,&quot;y&quot;:11.535416666666668},&quot;format&quot;:&quot;BETTER_TEXT&quot;,&quot;verticalAlign&quot;:&quot;TOP&quot;},&quot;isLocked&quot;:false,&quot;parent&quot;:{&quot;type&quot;:&quot;CHILD&quot;,&quot;parentId&quot;:&quot;9edfbc4b-8818-4e0d-981e-09020dfb5820&quot;,&quot;order&quot;:&quot;52&quot;}},&quot;ef5c3fce-cbb8-4911-b64c-5b50a6bce676&quot;:{&quot;type&quot;:&quot;FIGURE_OBJECT&quot;,&quot;id&quot;:&quot;ef5c3fce-cbb8-4911-b64c-5b50a6bce676&quot;,&quot;relativeTransform&quot;:{&quot;translate&quot;:{&quot;x&quot;:-64.33312370184333,&quot;y&quot;:-33.539643446034574},&quot;rotate&quot;:-3.141592653589793},&quot;opacity&quot;:1,&quot;path&quot;:{&quot;type&quot;:&quot;POLY_LINE&quot;,&quot;points&quot;:[{&quot;x&quot;:-3.3306548085436276,&quot;y&quot;:-5.150412002870816},{&quot;x&quot;:3.3306548085436276,&quot;y&quot;:5.15041200287081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edfbc4b-8818-4e0d-981e-09020dfb5820&quot;,&quot;order&quot;:&quot;55&quot;}},&quot;c38ad487-068c-4891-b119-1b283a4424e2&quot;:{&quot;type&quot;:&quot;FIGURE_OBJECT&quot;,&quot;id&quot;:&quot;c38ad487-068c-4891-b119-1b283a4424e2&quot;,&quot;relativeTransform&quot;:{&quot;translate&quot;:{&quot;x&quot;:-62.899241776593385,&quot;y&quot;:-34.466584571546406},&quot;rotate&quot;:-3.141592653589793},&quot;opacity&quot;:1,&quot;path&quot;:{&quot;type&quot;:&quot;POLY_LINE&quot;,&quot;points&quot;:[{&quot;x&quot;:-3.330654808543727,&quot;y&quot;:-5.1504120028708655},{&quot;x&quot;:3.330654808543727,&quot;y&quot;:5.15041200287076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edfbc4b-8818-4e0d-981e-09020dfb5820&quot;,&quot;order&quot;:&quot;6&quot;}},&quot;ebf9138f-04f4-493f-abe3-298badfb5ac4&quot;:{&quot;type&quot;:&quot;FIGURE_OBJECT&quot;,&quot;id&quot;:&quot;ebf9138f-04f4-493f-abe3-298badfb5ac4&quot;,&quot;relativeTransform&quot;:{&quot;translate&quot;:{&quot;x&quot;:-49.66719722362916,&quot;y&quot;:-12.809312216723129},&quot;rotate&quot;:-3.141592653589793},&quot;opacity&quot;:1,&quot;path&quot;:{&quot;type&quot;:&quot;POLY_LINE&quot;,&quot;points&quot;:[{&quot;x&quot;:-3.330654808543727,&quot;y&quot;:-5.1504120028708655},{&quot;x&quot;:3.330654808543727,&quot;y&quot;:5.150412002870965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edfbc4b-8818-4e0d-981e-09020dfb5820&quot;,&quot;order&quot;:&quot;65&quot;}},&quot;8106c1e0-72d3-4d0d-b625-e21b4a7291d7&quot;:{&quot;type&quot;:&quot;FIGURE_OBJECT&quot;,&quot;id&quot;:&quot;8106c1e0-72d3-4d0d-b625-e21b4a7291d7&quot;,&quot;relativeTransform&quot;:{&quot;translate&quot;:{&quot;x&quot;:-68.03580959284909,&quot;y&quot;:-16.700524753980744},&quot;rotate&quot;:-3.141592653589793},&quot;opacity&quot;:1,&quot;path&quot;:{&quot;type&quot;:&quot;POLY_LINE&quot;,&quot;points&quot;:[{&quot;x&quot;:-5.1504120028708655,&quot;y&quot;:3.330654808543727},{&quot;x&quot;:5.1504120028710645,&quot;y&quot;:-3.330654808543727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edfbc4b-8818-4e0d-981e-09020dfb5820&quot;,&quot;order&quot;:&quot;7&quot;}},&quot;77f112ca-2d53-4263-8488-6f46d11662d2&quot;:{&quot;type&quot;:&quot;FIGURE_OBJECT&quot;,&quot;id&quot;:&quot;77f112ca-2d53-4263-8488-6f46d11662d2&quot;,&quot;relativeTransform&quot;:{&quot;translate&quot;:{&quot;x&quot;:-45.54407664012123,&quot;y&quot;:-31.21365763135907},&quot;rotate&quot;:-3.141592653589793},&quot;opacity&quot;:1,&quot;path&quot;:{&quot;type&quot;:&quot;POLY_LINE&quot;,&quot;points&quot;:[{&quot;x&quot;:-5.1504120028708655,&quot;y&quot;:3.3306548085436276},{&quot;x&quot;:5.1504120028708655,&quot;y&quot;:-3.3306548085436276}],&quot;closed&quot;:false},&quot;pathStyles&quot;:[{&quot;type&quot;:&quot;FILL&quot;,&quot;fillStyle&quot;:&quot;rgba(0,0,0,0)&quot;},{&quot;type&quot;:&quot;STROKE&quot;,&quot;strokeStyle&quot;:&quot;#232323&quot;,&quot;lineWidth&quot;:1.2162499999999998,&quot;lineJoin&quot;:&quot;round&quot;}],&quot;isLocked&quot;:false,&quot;parent&quot;:{&quot;type&quot;:&quot;CHILD&quot;,&quot;parentId&quot;:&quot;9edfbc4b-8818-4e0d-981e-09020dfb5820&quot;,&quot;order&quot;:&quot;72&quot;}},&quot;92600d42-6ad2-4de7-8c27-e8d5cecfa2a1&quot;:{&quot;type&quot;:&quot;FIGURE_OBJECT&quot;,&quot;id&quot;:&quot;92600d42-6ad2-4de7-8c27-e8d5cecfa2a1&quot;,&quot;relativeTransform&quot;:{&quot;translate&quot;:{&quot;x&quot;:-56.70526916036914,&quot;y&quot;:-24.100031082858777},&quot;rotate&quot;:1.2217304763960305e-16,&quot;skewX&quot;:-8.883725892651138e-16},&quot;layout&quot;:{&quot;sizeRatio&quot;:{&quot;x&quot;:0.9060520843684446,&quot;y&quot;:0.6022611410717341},&quot;keepAspectRatio&quot;:true},&quot;opacity&quot;:1,&quot;path&quot;:{&quot;type&quot;:&quot;ELLIPSE&quot;,&quot;size&quot;:{&quot;x&quot;:19.013896246725626,&quot;y&quot;:19.013896246725675}},&quot;pathStyles&quot;:[{&quot;type&quot;:&quot;FILL&quot;,&quot;fillStyle&quot;:&quot;rgba(233,198,29,1)&quot;},{&quot;type&quot;:&quot;STROKE&quot;,&quot;strokeStyle&quot;:&quot;rgba(130, 73, 26, 1)&quot;,&quot;lineWidth&quot;:1.226702983659721,&quot;lineJoin&quot;:&quot;round&quot;}],&quot;isLocked&quot;:false,&quot;parent&quot;:{&quot;type&quot;:&quot;CHILD&quot;,&quot;parentId&quot;:&quot;9edfbc4b-8818-4e0d-981e-09020dfb5820&quot;,&quot;order&quot;:&quot;75&quot;}},&quot;8ed1031e-9bfa-4fda-a593-27c74cb1b9b2&quot;:{&quot;type&quot;:&quot;FIGURE_OBJECT&quot;,&quot;id&quot;:&quot;8ed1031e-9bfa-4fda-a593-27c74cb1b9b2&quot;,&quot;relativeTransform&quot;:{&quot;translate&quot;:{&quot;x&quot;:0,&quot;y&quot;:0},&quot;rotate&quot;:0,&quot;skewX&quot;:-8.883725892651138e-16},&quot;text&quot;:{&quot;textData&quot;:{&quot;lineSpacing&quot;:&quot;normal&quot;,&quot;alignment&quot;:&quot;center&quot;,&quot;lines&quot;:[{&quot;runs&quot;:[{&quot;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,&quot;range&quot;:[0,0]}],&quot;text&quot;:&quot;P&quot;,&quot;baseStyle&quot;:{&quot;fontFamily&quot;:&quot;Roboto&quot;,&quot;fontSize&quot;:11.449227847490729,&quot;color&quot;:&quot;rgba(23,23,23,1)&quot;,&quot;fontWeight&quot;:&quot;bold&quot;,&quot;fontStyle&quot;:&quot;normal&quot;,&quot;decoration&quot;:&quot;none&quot;,&quot;script&quot;:&quot;none&quot;}}],&quot;verticalAlign&quot;:&quot;TOP&quot;},&quot;size&quot;:{&quot;x&quot;:17.2275803263111,&quot;y&quot;:13.125},&quot;targetSize&quot;:{&quot;x&quot;:15.074132785522211,&quot;y&quot;:2},&quot;format&quot;:&quot;BETTER_TEXT&quot;},&quot;parent&quot;:{&quot;type&quot;:&quot;CHILD&quot;,&quot;parentId&quot;:&quot;92600d42-6ad2-4de7-8c27-e8d5cecfa2a1&quot;,&quot;order&quot;:&quot;5&quot;}},&quot;6581c7bd-6725-4e32-8b36-017f4d5ca10e&quot;:{&quot;type&quot;:&quot;FIGURE_OBJECT&quot;,&quot;id&quot;:&quot;6581c7bd-6725-4e32-8b36-017f4d5ca10e&quot;,&quot;relativeTransform&quot;:{&quot;translate&quot;:{&quot;x&quot;:-74.36928617735398,&quot;y&quot;:-16.700448283307765},&quot;rotate&quot;:-3.141592653589793},&quot;opacity&quot;:1,&quot;path&quot;:{&quot;type&quot;:&quot;POLY_LINE&quot;,&quot;points&quot;:[{&quot;x&quot;:-1.8048496077287268,&quot;y&quot;:0},{&quot;x&quot;:1.8048496077289258,&quot;y&quot;:0}],&quot;closed&quot;:false},&quot;pathStyles&quot;:[{&quot;type&quot;:&quot;FILL&quot;,&quot;fillStyle&quot;:&quot;rgba(0,0,0,0)&quot;},{&quot;type&quot;:&quot;STROKE&quot;,&quot;strokeStyle&quot;:&quot;#232323&quot;,&quot;lineWidth&quot;:0.875,&quot;lineJoin&quot;:&quot;round&quot;}],&quot;isLocked&quot;:false,&quot;parent&quot;:{&quot;type&quot;:&quot;CHILD&quot;,&quot;parentId&quot;:&quot;9edfbc4b-8818-4e0d-981e-09020dfb5820&quot;,&quot;order&quot;:&quot;8&quot;}},&quot;f4587f0c-c190-4891-b643-492b293cce3d&quot;:{&quot;type&quot;:&quot;FIGURE_OBJECT&quot;,&quot;id&quot;:&quot;f4587f0c-c190-4891-b643-492b293cce3d&quot;,&quot;relativeTransform&quot;:{&quot;translate&quot;:{&quot;x&quot;:-9.287330762555484,&quot;y&quot;:29.498005292821915},&quot;rotate&quot;:0.3098908215940104,&quot;skewX&quot;:6.162870667306991e-16},&quot;opacity&quot;:1,&quot;path&quot;:{&quot;type&quot;:&quot;STAR_POLY&quot;,&quot;size&quot;:{&quot;x&quot;:-31.813605091234358,&quot;y&quot;:31.81360509123448},&quot;startAngle&quot;:-1.5707963267948966,&quot;corners&quot;:5,&quot;cornerRounding&quot;:{&quot;type&quot;:&quot;ARC_LENGTH&quot;,&quot;global&quot;:0}},&quot;pathStyles&quot;:[{&quot;type&quot;:&quot;FILL&quot;,&quot;fillStyle&quot;:&quot;rgba(245, 227, 165, 1)&quot;},{&quot;type&quot;:&quot;STROKE&quot;,&quot;strokeStyle&quot;:&quot;rgba(150, 103, 41, 1)&quot;,&quot;lineWidth&quot;:1.4957730191369505,&quot;lineJoin&quot;:&quot;round&quot;}],&quot;isLocked&quot;:false,&quot;parent&quot;:{&quot;type&quot;:&quot;CHILD&quot;,&quot;parentId&quot;:&quot;9edfbc4b-8818-4e0d-981e-09020dfb5820&quot;,&quot;order&quot;:&quot;9&quot;}},&quot;d2dc0210-e478-46d5-bad2-7e502ce10265&quot;:{&quot;type&quot;:&quot;FIGURE_OBJECT&quot;,&quot;id&quot;:&quot;d2dc0210-e478-46d5-bad2-7e502ce10265&quot;,&quot;relativeTransform&quot;:{&quot;translate&quot;:{&quot;x&quot;:192.66740988751022,&quot;y&quot;:51.93069767234377},&quot;rotate&quot;:0},&quot;opacity&quot;:1,&quot;path&quot;:{&quot;type&quot;:&quot;POLY_LINE&quot;,&quot;points&quot;:[{&quot;x&quot;:0,&quot;y&quot;:206.3568482764114},{&quot;x&quot;:0,&quot;y&quot;:-206.3568482764114}],&quot;closed&quot;:false},&quot;pathStyles&quot;:[{&quot;type&quot;:&quot;FILL&quot;,&quot;fillStyle&quot;:&quot;rgba(0,0,0,0)&quot;},{&quot;type&quot;:&quot;STROKE&quot;,&quot;strokeStyle&quot;:&quot;#232323&quot;,&quot;lineWidth&quot;:1.2249999999999999,&quot;lineJoin&quot;:&quot;round&quot;}]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8fd059f6-f8f2-46cc-b358-7880453ff8be&quot;,&quot;order&quot;:&quot;9&quot;}},&quot;4bbcc4d8-96c1-486b-af22-0f70358dc245&quot;:{&quot;type&quot;:&quot;FIGURE_OBJECT&quot;,&quot;id&quot;:&quot;4bbcc4d8-96c1-486b-af22-0f70358dc245&quot;,&quot;relativeTransform&quot;:{&quot;translate&quot;:{&quot;x&quot;:-202.61695035874016,&quot;y&quot;:51.93069767234377},&quot;rotate&quot;:0},&quot;opacity&quot;:1,&quot;path&quot;:{&quot;type&quot;:&quot;POLY_LINE&quot;,&quot;points&quot;:[{&quot;x&quot;:0,&quot;y&quot;:206.3568482764114},{&quot;x&quot;:0,&quot;y&quot;:-206.3568482764114}],&quot;closed&quot;:false},&quot;pathStyles&quot;:[{&quot;type&quot;:&quot;FILL&quot;,&quot;fillStyle&quot;:&quot;rgba(0,0,0,0)&quot;},{&quot;type&quot;:&quot;STROKE&quot;,&quot;strokeStyle&quot;:&quot;#232323&quot;,&quot;lineWidth&quot;:1.2249999999999999,&quot;lineJoin&quot;:&quot;round&quot;}],&quot;pathMarkers&quot;:{&quot;markerStart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8fd059f6-f8f2-46cc-b358-7880453ff8be&quot;,&quot;order&quot;:&quot;95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6978058382"/>
  <p:tag name="TITLE" val="Immoblization techniques"/>
  <p:tag name="CREATORNAME" val="Nano Bi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9017b1a3-b439-47a5-b77a-8004f4ba0fbf"/>
  <p:tag name="DATEINSERTED" val="1756978983381"/>
  <p:tag name="BIOJSON" val="{&quot;id&quot;:&quot;74006785-1320-47f9-aea5-bc10393fef8a&quot;,&quot;objects&quot;:{&quot;9017b1a3-b439-47a5-b77a-8004f4ba0fbf&quot;:{&quot;id&quot;:&quot;9017b1a3-b439-47a5-b77a-8004f4ba0fbf&quot;,&quot;type&quot;:&quot;FIGURE_OBJECT&quot;,&quot;document&quot;:{&quot;type&quot;:&quot;FIGURE&quot;,&quot;canvasType&quot;:&quot;FIGURE&quot;,&quot;units&quot;:&quot;in&quot;,&quot;aspectRatio&quot;:0},&quot;parent&quot;:{&quot;type&quot;:&quot;DOCUMENT&quot;,&quot;parentId&quot;:&quot;74006785-1320-47f9-aea5-bc10393fef8a&quot;,&quot;order&quot;:&quot;9&quot;}},&quot;9ee8191b-bf5a-42dd-9e12-aa3ef391285a&quot;:{&quot;id&quot;:&quot;9ee8191b-bf5a-42dd-9e12-aa3ef391285a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parentId&quot;:&quot;9017b1a3-b439-47a5-b77a-8004f4ba0fbf&quot;,&quot;type&quot;:&quot;FRAME&quot;,&quot;order&quot;:&quot;5&quot;}},&quot;29da9263-2437-4175-a180-9a1623dfa447&quot;:{&quot;type&quot;:&quot;FIGURE_OBJECT&quot;,&quot;id&quot;:&quot;29da9263-2437-4175-a180-9a1623dfa447&quot;,&quot;parent&quot;:{&quot;type&quot;:&quot;CHILD&quot;,&quot;parentId&quot;:&quot;9017b1a3-b439-47a5-b77a-8004f4ba0fbf&quot;,&quot;order&quot;:&quot;2&quot;},&quot;relativeTransform&quot;:{&quot;translate&quot;:{&quot;x&quot;:366.5623176100686,&quot;y&quot;:-149.06098181003577},&quot;rotate&quot;:0,&quot;skewX&quot;:0,&quot;scale&quot;:{&quot;x&quot;:1,&quot;y&quot;:1}}},&quot;170eaf98-c8d5-481b-b154-18ea9b8bf487&quot;:{&quot;type&quot;:&quot;FIGURE_OBJECT&quot;,&quot;id&quot;:&quot;170eaf98-c8d5-481b-b154-18ea9b8bf487&quot;,&quot;relativeTransform&quot;:{&quot;translate&quot;:{&quot;x&quot;:-247.46640286735894,&quot;y&quot;:297.2980728091598},&quot;rotate&quot;:0,&quot;skewX&quot;:0,&quot;scale&quot;:{&quot;x&quot;:1,&quot;y&quot;:1}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29da9263-2437-4175-a180-9a1623dfa447&quot;,&quot;order&quot;:&quot;01&quot;}},&quot;ada534e0-2cdc-4bf9-b2f0-694553c8a7b0&quot;:{&quot;type&quot;:&quot;FIGURE_OBJECT&quot;,&quot;id&quot;:&quot;ada534e0-2cdc-4bf9-b2f0-694553c8a7b0&quot;,&quot;relativeTransform&quot;:{&quot;translate&quot;:{&quot;x&quot;:-0.09879182709139261,&quot;y&quot;:-0.24041900018171006},&quot;rotate&quot;:0},&quot;opacity&quot;:1,&quot;path&quot;:{&quot;type&quot;:&quot;POLY_LINE&quot;,&quot;points&quot;:[{&quot;x&quot;:-172.84760983476616,&quot;y&quot;:10.669769023178892},{&quot;x&quot;:-172.84760983476616,&quot;y&quot;:5.221376330491779},{&quot;x&quot;:-127.05852172026403,&quot;y&quot;:-10.669769023178892},{&quot;x&quot;:128.4770313484549,&quot;y&quot;:-10.669769023178892},{&quot;x&quot;:172.84760983476616,&quot;y&quot;:4.313310881710442},{&quot;x&quot;:172.84760983476616,&quot;y&quot;:10.669769023178892}],&quot;closed&quot;:true},&quot;pathStyles&quot;:[{&quot;type&quot;:&quot;FILL&quot;,&quot;fillStyle&quot;:&quot;rgba(167,126,105,1)&quot;},{&quot;type&quot;:&quot;STROKE&quot;,&quot;strokeStyle&quot;:&quot;rgba(23,23,23,1)&quot;,&quot;lineWidth&quot;:1.5539041172972148,&quot;lineJoin&quot;:&quot;round&quot;}],&quot;isLocked&quot;:false,&quot;parent&quot;:{&quot;type&quot;:&quot;CHILD&quot;,&quot;parentId&quot;:&quot;170eaf98-c8d5-481b-b154-18ea9b8bf487&quot;,&quot;order&quot;:&quot;2&quot;}},&quot;da49426d-5457-4aa1-b303-c7aaa757af9f&quot;:{&quot;type&quot;:&quot;FIGURE_OBJECT&quot;,&quot;id&quot;:&quot;da49426d-5457-4aa1-b303-c7aaa757af9f&quot;,&quot;relativeTransform&quot;:{&quot;translate&quot;:{&quot;x&quot;:-0.36017095567538393,&quot;y&quot;:7.396496958623871},&quot;rotate&quot;:0},&quot;opacity&quot;:1,&quot;path&quot;:{&quot;type&quot;:&quot;RECT&quot;,&quot;size&quot;:{&quot;x&quot;:346.2176014603805,&quot;y&quot;:6.065393691265071},&quot;cornerRounding&quot;:{&quot;type&quot;:&quot;ARC_LENGTH&quot;,&quot;global&quot;:0}},&quot;pathStyles&quot;:[{&quot;type&quot;:&quot;FILL&quot;,&quot;fillStyle&quot;:&quot;rgba(146,90,68,1)&quot;},{&quot;type&quot;:&quot;STROKE&quot;,&quot;strokeStyle&quot;:&quot;rgba(64, 62, 55, 0.9215686274509803)&quot;,&quot;lineWidth&quot;:1.5539041172972148,&quot;lineJoin&quot;:&quot;round&quot;}],&quot;isLocked&quot;:false,&quot;parent&quot;:{&quot;type&quot;:&quot;CHILD&quot;,&quot;parentId&quot;:&quot;170eaf98-c8d5-481b-b154-18ea9b8bf487&quot;,&quot;order&quot;:&quot;5&quot;}},&quot;4eee8d70-619d-449b-88ca-1457bfef7620&quot;:{&quot;type&quot;:&quot;FIGURE_OBJECT&quot;,&quot;id&quot;:&quot;4eee8d70-619d-449b-88ca-1457bfef7620&quot;,&quot;relativeTransform&quot;:{&quot;translate&quot;:{&quot;x&quot;:-373.84079082882755,&quot;y&quot;:277.7110237279375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02&quot;},&quot;connectorInfo&quot;:{&quot;type&quot;:&quot;LINE&quot;,&quot;offset&quot;:{&quot;x&quot;:0,&quot;y&quot;:0},&quot;bending&quot;:0.1,&quot;customized&quot;:false}},&quot;aa0b06a0-fb53-4ca4-a654-d4c20a10bc7b&quot;:{&quot;id&quot;:&quot;aa0b06a0-fb53-4ca4-a654-d4c20a10bc7b&quot;,&quot;type&quot;:&quot;FIGURE_OBJECT&quot;,&quot;relativeTransform&quot;:{&quot;translate&quot;:{&quot;x&quot;:-367.45804717559355,&quot;y&quot;:253.79917533319144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05&quot;}},&quot;33ab145d-7db3-4baf-80d1-42b932ce9c6d&quot;:{&quot;type&quot;:&quot;FIGURE_OBJECT&quot;,&quot;id&quot;:&quot;33ab145d-7db3-4baf-80d1-42b932ce9c6d&quot;,&quot;relativeTransform&quot;:{&quot;translate&quot;:{&quot;x&quot;:-310.6679258916883,&quot;y&quot;:277.7118521134257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07&quot;},&quot;connectorInfo&quot;:{&quot;type&quot;:&quot;LINE&quot;,&quot;offset&quot;:{&quot;x&quot;:0,&quot;y&quot;:0},&quot;bending&quot;:0.1,&quot;customized&quot;:false}},&quot;0174ca64-0f75-42e1-a5ab-1b434f07ab8e&quot;:{&quot;id&quot;:&quot;0174ca64-0f75-42e1-a5ab-1b434f07ab8e&quot;,&quot;type&quot;:&quot;FIGURE_OBJECT&quot;,&quot;relativeTransform&quot;:{&quot;translate&quot;:{&quot;x&quot;:-304.2851822384543,&quot;y&quot;:253.8000037186796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1&quot;}},&quot;e44dcf1f-71e4-4220-b0be-62cf89b1ceaf&quot;:{&quot;type&quot;:&quot;FIGURE_OBJECT&quot;,&quot;id&quot;:&quot;e44dcf1f-71e4-4220-b0be-62cf89b1ceaf&quot;,&quot;relativeTransform&quot;:{&quot;translate&quot;:{&quot;x&quot;:-245.67886874629596,&quot;y&quot;:277.7108795717477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11&quot;},&quot;connectorInfo&quot;:{&quot;type&quot;:&quot;LINE&quot;,&quot;offset&quot;:{&quot;x&quot;:0,&quot;y&quot;:0},&quot;bending&quot;:0.1,&quot;customized&quot;:false}},&quot;c56445e2-f5df-48b0-a4b8-d09cdb2cd9d8&quot;:{&quot;type&quot;:&quot;FIGURE_OBJECT&quot;,&quot;id&quot;:&quot;c56445e2-f5df-48b0-a4b8-d09cdb2cd9d8&quot;,&quot;relativeTransform&quot;:{&quot;translate&quot;:{&quot;x&quot;:-182.5060038091567,&quot;y&quot;:277.71170795723583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15&quot;},&quot;connectorInfo&quot;:{&quot;type&quot;:&quot;LINE&quot;,&quot;offset&quot;:{&quot;x&quot;:0,&quot;y&quot;:0},&quot;bending&quot;:0.1,&quot;customized&quot;:false}},&quot;f5187a72-dfbf-432c-8252-76883e235a75&quot;:{&quot;id&quot;:&quot;f5187a72-dfbf-432c-8252-76883e235a75&quot;,&quot;type&quot;:&quot;FIGURE_OBJECT&quot;,&quot;relativeTransform&quot;:{&quot;translate&quot;:{&quot;x&quot;:-176.1232601559227,&quot;y&quot;:254.58119506529113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17&quot;}},&quot;3493593a-368b-4f85-a06b-c1a534d2b640&quot;:{&quot;type&quot;:&quot;FIGURE_OBJECT&quot;,&quot;id&quot;:&quot;3493593a-368b-4f85-a06b-c1a534d2b640&quot;,&quot;relativeTransform&quot;:{&quot;translate&quot;:{&quot;x&quot;:-119.03929675736833,&quot;y&quot;:277.7113715927928},&quot;rotate&quot;:0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2&quot;},&quot;connectorInfo&quot;:{&quot;type&quot;:&quot;LINE&quot;,&quot;offset&quot;:{&quot;x&quot;:0,&quot;y&quot;:0},&quot;bending&quot;:0.1,&quot;customized&quot;:false}},&quot;37c99d78-c0a4-4573-82bd-05e949620bdf&quot;:{&quot;id&quot;:&quot;37c99d78-c0a4-4573-82bd-05e949620bdf&quot;,&quot;type&quot;:&quot;FIGURE_OBJECT&quot;,&quot;relativeTransform&quot;:{&quot;translate&quot;:{&quot;x&quot;:-112.65655310413433,&quot;y&quot;:255.36219420364935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0]}],&quot;text&quot;:&quot;O&quot;,&quot;base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}],&quot;_lastCaretLocation&quot;:{&quot;lineIndex&quot;:0,&quot;runIndex&quot;:0,&quot;charIndex&quot;: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21&quot;}},&quot;f74e58e1-9f23-4187-9a6f-4575f6908155&quot;:{&quot;type&quot;:&quot;FIGURE_OBJECT&quot;,&quot;id&quot;:&quot;f74e58e1-9f23-4187-9a6f-4575f6908155&quot;,&quot;relativeTransform&quot;:{&quot;translate&quot;:{&quot;x&quot;:-359.3709427566004,&quot;y&quot;:230.42406214536402},&quot;rotate&quot;:0.7853981633974484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22&quot;},&quot;connectorInfo&quot;:{&quot;type&quot;:&quot;LINE&quot;,&quot;offset&quot;:{&quot;x&quot;:0,&quot;y&quot;:0},&quot;bending&quot;:0.1,&quot;customized&quot;:false}},&quot;3c06d1c7-dbd5-413a-aa7e-0632bd9c9ecb&quot;:{&quot;id&quot;:&quot;3c06d1c7-dbd5-413a-aa7e-0632bd9c9ecb&quot;,&quot;type&quot;:&quot;FIGURE_OBJECT&quot;,&quot;relativeTransform&quot;:{&quot;translate&quot;:{&quot;x&quot;:-337.091525598064,&quot;y&quot;:209.8671691345202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Si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25&quot;}},&quot;1b34c02e-7b7f-4e12-a5db-43395d7241dd&quot;:{&quot;type&quot;:&quot;FIGURE_OBJECT&quot;,&quot;id&quot;:&quot;1b34c02e-7b7f-4e12-a5db-43395d7241dd&quot;,&quot;relativeTransform&quot;:{&quot;translate&quot;:{&quot;x&quot;:-345.9360074009109,&quot;y&quot;:183.94776832912297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27&quot;},&quot;connectorInfo&quot;:{&quot;type&quot;:&quot;LINE&quot;,&quot;offset&quot;:{&quot;x&quot;:0,&quot;y&quot;:0},&quot;bending&quot;:0.1,&quot;customized&quot;:false}},&quot;a9e70ece-2a37-40f3-9b44-70e213d10883&quot;:{&quot;type&quot;:&quot;FIGURE_OBJECT&quot;,&quot;id&quot;:&quot;a9e70ece-2a37-40f3-9b44-70e213d10883&quot;,&quot;relativeTransform&quot;:{&quot;translate&quot;:{&quot;x&quot;:-340.3710269261227,&quot;y&quot;:138.49291508821045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3&quot;},&quot;connectorInfo&quot;:{&quot;type&quot;:&quot;LINE&quot;,&quot;offset&quot;:{&quot;x&quot;:0,&quot;y&quot;:0},&quot;bending&quot;:0.1,&quot;customized&quot;:false}},&quot;231ff88d-1041-4ab3-aa77-417d070e19ea&quot;:{&quot;type&quot;:&quot;FIGURE_OBJECT&quot;,&quot;id&quot;:&quot;231ff88d-1041-4ab3-aa77-417d070e19ea&quot;,&quot;relativeTransform&quot;:{&quot;translate&quot;:{&quot;x&quot;:-343.1363494121159,&quot;y&quot;:161.17167721146814},&quot;rotate&quot;:0.5817314992389161,&quot;skewX&quot;:2.220446049250316e-16,&quot;scale&quot;:{&quot;x&quot;:0.9999999999999993,&quot;y&quot;:0.9999999999999999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32&quot;},&quot;connectorInfo&quot;:{&quot;type&quot;:&quot;LINE&quot;,&quot;offset&quot;:{&quot;x&quot;:0,&quot;y&quot;:0},&quot;bending&quot;:0.1,&quot;customized&quot;:false}},&quot;815a4321-2939-43ec-9e9a-1164ffdb94b8&quot;:{&quot;type&quot;:&quot;FIGURE_OBJECT&quot;,&quot;id&quot;:&quot;815a4321-2939-43ec-9e9a-1164ffdb94b8&quot;,&quot;relativeTransform&quot;:{&quot;translate&quot;:{&quot;x&quot;:-316.4009823972812,&quot;y&quot;:209.8669161990107},&quot;rotate&quot;:1.5707963267948966,&quot;skewX&quot;:0,&quot;scale&quot;:{&quot;x&quot;:1,&quot;y&quot;:1}},&quot;opacity&quot;:1,&quot;path&quot;:{&quot;type&quot;:&quot;POLY_LINE&quot;,&quot;points&quot;:[{&quot;x&quot;:0,&quot;y&quot;:13.917374026587794},{&quot;x&quot;:0,&quot;y&quot;:-0.22855015099048615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4&quot;},&quot;connectorInfo&quot;:{&quot;type&quot;:&quot;LINE&quot;,&quot;offset&quot;:{&quot;x&quot;:0,&quot;y&quot;:0},&quot;bending&quot;:0.1,&quot;customized&quot;:true}},&quot;a1a34985-15e1-4ab0-9ba6-d2970eb3f152&quot;:{&quot;id&quot;:&quot;a1a34985-15e1-4ab0-9ba6-d2970eb3f152&quot;,&quot;type&quot;:&quot;FIGURE_OBJECT&quot;,&quot;relativeTransform&quot;:{&quot;translate&quot;:{&quot;x&quot;:-287.4507407284051,&quot;y&quot;:211.2434518667289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5&quot;}},&quot;61c23b03-3968-464e-afd9-8f9608afd5cd&quot;:{&quot;type&quot;:&quot;FIGURE_OBJECT&quot;,&quot;id&quot;:&quot;61c23b03-3968-464e-afd9-8f9608afd5cd&quot;,&quot;relativeTransform&quot;:{&quot;translate&quot;:{&quot;x&quot;:-325.83027729268895,&quot;y&quot;:230.4250561399615},&quot;rotate&quot;:-0.7853981633974481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45&quot;},&quot;connectorInfo&quot;:{&quot;type&quot;:&quot;LINE&quot;,&quot;offset&quot;:{&quot;x&quot;:0,&quot;y&quot;:0},&quot;bending&quot;:0.1,&quot;customized&quot;:false}},&quot;c9e07de8-3b02-40e0-a846-ce2a77d9ab50&quot;:{&quot;type&quot;:&quot;FIGURE_OBJECT&quot;,&quot;id&quot;:&quot;c9e07de8-3b02-40e0-a846-ce2a77d9ab50&quot;,&quot;relativeTransform&quot;:{&quot;translate&quot;:{&quot;x&quot;:-167.17741031612815,&quot;y&quot;:231.20460342090692},&quot;rotate&quot;:0.7853981633974484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52&quot;},&quot;connectorInfo&quot;:{&quot;type&quot;:&quot;LINE&quot;,&quot;offset&quot;:{&quot;x&quot;:0,&quot;y&quot;:0},&quot;bending&quot;:0.1,&quot;customized&quot;:false}},&quot;9b210f1e-fe01-41b7-a611-9264dff7d872&quot;:{&quot;id&quot;:&quot;9b210f1e-fe01-41b7-a611-9264dff7d872&quot;,&quot;type&quot;:&quot;FIGURE_OBJECT&quot;,&quot;relativeTransform&quot;:{&quot;translate&quot;:{&quot;x&quot;:-144.8979931575917,&quot;y&quot;:210.6477104100631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Si&quot;}],&quot;_lastCaretLocation&quot;:{&quot;lineIndex&quot;:0,&quot;runIndex&quot;:-1,&quot;charIndex&quot;:-1,&quot;endOfLine&quot;:true}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55&quot;}},&quot;f971e91d-41e7-4cce-a30b-fcc43933a990&quot;:{&quot;type&quot;:&quot;FIGURE_OBJECT&quot;,&quot;id&quot;:&quot;f971e91d-41e7-4cce-a30b-fcc43933a990&quot;,&quot;relativeTransform&quot;:{&quot;translate&quot;:{&quot;x&quot;:-153.74247496043864,&quot;y&quot;:184.72830960466587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6&quot;},&quot;connectorInfo&quot;:{&quot;type&quot;:&quot;LINE&quot;,&quot;offset&quot;:{&quot;x&quot;:0,&quot;y&quot;:0},&quot;bending&quot;:0.1,&quot;customized&quot;:false}},&quot;1ff387dc-16fe-419f-8a65-dafc31504615&quot;:{&quot;type&quot;:&quot;FIGURE_OBJECT&quot;,&quot;id&quot;:&quot;1ff387dc-16fe-419f-8a65-dafc31504615&quot;,&quot;relativeTransform&quot;:{&quot;translate&quot;:{&quot;x&quot;:-148.1774944856504,&quot;y&quot;:139.27345636375335},&quot;rotate&quot;:-0.33836813166888907,&quot;skewX&quot;:0,&quot;scale&quot;:{&quot;x&quot;:0.9999999999999997,&quot;y&quot;:0.9999999999999997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65&quot;},&quot;connectorInfo&quot;:{&quot;type&quot;:&quot;LINE&quot;,&quot;offset&quot;:{&quot;x&quot;:0,&quot;y&quot;:0},&quot;bending&quot;:0.1,&quot;customized&quot;:false}},&quot;21e3d7a8-070b-40cb-8c73-f5ba78b664d0&quot;:{&quot;type&quot;:&quot;FIGURE_OBJECT&quot;,&quot;id&quot;:&quot;21e3d7a8-070b-40cb-8c73-f5ba78b664d0&quot;,&quot;relativeTransform&quot;:{&quot;translate&quot;:{&quot;x&quot;:-150.94281697164365,&quot;y&quot;:161.95221848701104},&quot;rotate&quot;:0.5817314992389161,&quot;skewX&quot;:2.220446049250316e-16,&quot;scale&quot;:{&quot;x&quot;:0.9999999999999993,&quot;y&quot;:0.9999999999999998}},&quot;opacity&quot;:1,&quot;path&quot;:{&quot;type&quot;:&quot;POLY_LINE&quot;,&quot;points&quot;:[{&quot;x&quot;:0,&quot;y&quot;:13.276706260255168},{&quot;x&quot;:0,&quot;y&quot;:-13.276706260255168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7&quot;},&quot;connectorInfo&quot;:{&quot;type&quot;:&quot;LINE&quot;,&quot;offset&quot;:{&quot;x&quot;:0,&quot;y&quot;:0},&quot;bending&quot;:0.1,&quot;customized&quot;:false}},&quot;f7fe8c18-4a6e-4d52-b44a-764a6c01affd&quot;:{&quot;type&quot;:&quot;FIGURE_OBJECT&quot;,&quot;id&quot;:&quot;f7fe8c18-4a6e-4d52-b44a-764a6c01affd&quot;,&quot;relativeTransform&quot;:{&quot;translate&quot;:{&quot;x&quot;:-124.20744995680894,&quot;y&quot;:210.6474574745536},&quot;rotate&quot;:1.5707963267948966,&quot;skewX&quot;:0,&quot;scale&quot;:{&quot;x&quot;:1,&quot;y&quot;:1}},&quot;opacity&quot;:1,&quot;path&quot;:{&quot;type&quot;:&quot;POLY_LINE&quot;,&quot;points&quot;:[{&quot;x&quot;:0,&quot;y&quot;:13.917374026587794},{&quot;x&quot;:0,&quot;y&quot;:-0.22855015099048615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75&quot;},&quot;connectorInfo&quot;:{&quot;type&quot;:&quot;LINE&quot;,&quot;offset&quot;:{&quot;x&quot;:0,&quot;y&quot;:0},&quot;bending&quot;:0.1,&quot;customized&quot;:true}},&quot;17e6e6df-fb88-4e96-8925-2637049ccb00&quot;:{&quot;id&quot;:&quot;17e6e6df-fb88-4e96-8925-2637049ccb00&quot;,&quot;type&quot;:&quot;FIGURE_OBJECT&quot;,&quot;relativeTransform&quot;:{&quot;translate&quot;:{&quot;x&quot;:-95.25720828793283,&quot;y&quot;:212.0239931422718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9&quot;}},&quot;e98756d5-5438-4898-865a-25111ce872c1&quot;:{&quot;type&quot;:&quot;FIGURE_OBJECT&quot;,&quot;id&quot;:&quot;e98756d5-5438-4898-865a-25111ce872c1&quot;,&quot;relativeTransform&quot;:{&quot;translate&quot;:{&quot;x&quot;:-133.63674485221668,&quot;y&quot;:231.2055974155044},&quot;rotate&quot;:-0.7853981633974481,&quot;skewX&quot;:0,&quot;scale&quot;:{&quot;x&quot;:1,&quot;y&quot;:1}},&quot;opacity&quot;:1,&quot;path&quot;:{&quot;type&quot;:&quot;POLY_LINE&quot;,&quot;points&quot;:[{&quot;x&quot;:0,&quot;y&quot;:13.917374026587794},{&quot;x&quot;:0,&quot;y&quot;:-13.917374026587794}],&quot;closed&quot;:false},&quot;pathStyles&quot;:[{&quot;type&quot;:&quot;FILL&quot;,&quot;fillStyle&quot;:&quot;rgba(0,0,0,0)&quot;},{&quot;type&quot;:&quot;STROKE&quot;,&quot;strokeStyle&quot;:&quot;#232323&quot;,&quot;lineWidth&quot;:2,&quot;lineJoin&quot;:&quot;round&quot;}],&quot;isLocked&quot;:false,&quot;parent&quot;:{&quot;type&quot;:&quot;CHILD&quot;,&quot;parentId&quot;:&quot;29da9263-2437-4175-a180-9a1623dfa447&quot;,&quot;order&quot;:&quot;8&quot;},&quot;connectorInfo&quot;:{&quot;type&quot;:&quot;LINE&quot;,&quot;offset&quot;:{&quot;x&quot;:0,&quot;y&quot;:0},&quot;bending&quot;:0.1,&quot;customized&quot;:false}},&quot;c8627c09-7426-496b-b557-642467d6313d&quot;:{&quot;id&quot;:&quot;c8627c09-7426-496b-b557-642467d6313d&quot;,&quot;type&quot;:&quot;FIGURE_OBJECT&quot;,&quot;relativeTransform&quot;:{&quot;translate&quot;:{&quot;x&quot;:-238.3029792016542,&quot;y&quot;:255.3867638490308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},&quot;range&quot;:[0,1]}],&quot;text&quot;:&quot;OH&quot;,&quot;baseStyle&quot;:{&quot;fontFamily&quot;:&quot;Roboto&quot;,&quot;fontSize&quot;:16,&quot;color&quot;:&quot;black&quot;,&quot;fontWeight&quot;:&quot;bold&quot;,&quot;fontStyle&quot;:&quot;normal&quot;,&quot;decoration&quot;:&quot;none&quot;,&quot;script&quot;:&quot;none&quot;}}]},&quot;format&quot;:&quot;BETTER_TEXT&quot;,&quot;size&quot;:{&quot;x&quot;:26.200000762939453,&quot;y&quot;:24.24},&quot;targetSize&quot;:{&quot;x&quot;:26.200000762939453,&quot;y&quot;:24.24}},&quot;parent&quot;:{&quot;type&quot;:&quot;CHILD&quot;,&quot;parentId&quot;:&quot;29da9263-2437-4175-a180-9a1623dfa447&quot;,&quot;order&quot;:&quot;95&quot;}},&quot;3dc871a2-64f0-460b-b412-d6d1855d0d93&quot;:{&quot;type&quot;:&quot;FIGURE_OBJECT&quot;,&quot;id&quot;:&quot;3dc871a2-64f0-460b-b412-d6d1855d0d93&quot;,&quot;relativeTransform&quot;:{&quot;translate&quot;:{&quot;x&quot;:-126.07716311470256,&quot;y&quot;:120.48183174693091},&quot;rotate&quot;:0,&quot;skewX&quot;:0,&quot;scale&quot;:{&quot;x&quot;:1,&quot;y&quot;:1}},&quot;opacity&quot;:1,&quot;path&quot;:{&quot;type&quot;:&quot;POLY_LINE&quot;,&quot;points&quot;:[{&quot;x&quot;:-59.428571428571445,&quot;y&quot;:0},{&quot;x&quot;:-47.54285740852356,&quot;y&quot;:0},{&quot;x&quot;:59.428571428571445,&quot;y&quot;:0}],&quot;closed&quot;:false},&quot;pathStyles&quot;:[{&quot;type&quot;:&quot;FILL&quot;,&quot;fillStyle&quot;:&quot;rgba(0,0,0,0)&quot;},{&quot;type&quot;:&quot;STROKE&quot;,&quot;strokeStyle&quot;:{&quot;units&quot;:&quot;PATH_LENGTH&quot;,&quot;stops&quot;:{&quot;0&quot;:&quot;#23232300&quot;,&quot;1&quot;:&quot;#232323&quot;,&quot;0.45&quot;:&quot;#232323&quot;}},&quot;lineWidth&quot;:2,&quot;lineJoin&quot;:&quot;round&quot;}],&quot;pathMarkers&quot;:{&quot;markerEnd&quot;:{&quot;type&quot;:&quot;PATH&quot;,&quot;units&quot;:{&quot;type&quot;:&quot;STROKE_WIDTH&quot;,&quot;scale&quot;:1},&quot;orient&quot;:{&quot;type&quot;:&quot;CLIPPED_CHORD&quot;},&quot;clipDistance&quot;:4,&quot;name&quot;:&quot;arrow&quot;,&quot;relativeTransform&quot;:{&quot;translate&quot;:{&quot;x&quot;:0,&quot;y&quot;:0},&quot;rotate&quot;:0,&quot;skewX&quot;:0,&quot;scale&quot;:{&quot;x&quot;:1,&quot;y&quot;:1}},&quot;path&quot;:{&quot;type&quot;:&quot;SPLINE&quot;,&quot;spline&quot;:{&quot;points&quot;:[{&quot;x&quot;:0,&quot;y&quot;:0,&quot;isEndPoint&quot;:true},{&quot;x&quot;:-5,&quot;y&quot;:-2.5,&quot;isEndPoint&quot;:true},{&quot;x&quot;:-5,&quot;y&quot;:2.5,&quot;isEndPoint&quot;:true}],&quot;closed&quot;:true}},&quot;pathStyles&quot;:[{&quot;type&quot;:&quot;FILL&quot;,&quot;fillStyle&quot;:&quot;context-stroke-flat&quot;}]}},&quot;isLocked&quot;:false,&quot;parent&quot;:{&quot;type&quot;:&quot;CHILD&quot;,&quot;parentId&quot;:&quot;9017b1a3-b439-47a5-b77a-8004f4ba0fbf&quot;,&quot;order&quot;:&quot;5&quot;},&quot;connectorInfo&quot;:{&quot;type&quot;:&quot;LINE&quot;,&quot;offset&quot;:{&quot;x&quot;:0,&quot;y&quot;:0},&quot;bending&quot;:0.1,&quot;customized&quot;:true}},&quot;312c223f-d65b-4635-a373-790a67f746ec&quot;:{&quot;id&quot;:&quot;312c223f-d65b-4635-a373-790a67f746ec&quot;,&quot;type&quot;:&quot;FIGURE_OBJECT&quot;,&quot;relativeTransform&quot;:{&quot;translate&quot;:{&quot;x&quot;:-135.49849217519082,&quot;y&quot;:83.16387395447245},&quot;rotate&quot;:0,&quot;skewX&quot;:0,&quot;scale&quot;:{&quot;x&quot;:1,&quot;y&quot;:1}},&quot;text&quot;:{&quot;textData&quot;:{&quot;lineSpacing&quot;:&quot;normal&quot;,&quot;alignment&quot;:&quot;center&quot;,&quot;verticalAlign&quot;:&quot;TOP&quot;,&quot;lines&quot;:[{&quot;runs&quot;:[{&quot;style&quot;:{&quot;fontFamily&quot;:&quot;Roboto&quot;,&quot;fontSize&quot;:18.666666666666664,&quot;color&quot;:&quot;black&quot;,&quot;fontWeight&quot;:&quot;normal&quot;,&quot;fontStyle&quot;:&quot;normal&quot;,&quot;decoration&quot;:&quot;none&quot;},&quot;range&quot;:[0,29]}],&quot;text&quot;:&quot;(3Aminopropyl)trimethoxysilane&quot;,&quot;baseStyle&quot;:{&quot;fontFamily&quot;:&quot;Roboto&quot;,&quot;fontSize&quot;:18.666666666666664,&quot;color&quot;:&quot;black&quot;,&quot;fontWeight&quot;:&quot;normal&quot;,&quot;fontStyle&quot;:&quot;normal&quot;,&quot;decoration&quot;:&quot;none&quot;,&quot;script&quot;:&quot;none&quot;}},{&quot;runs&quot;:[{&quot;style&quot;:{&quot;fontFamily&quot;:&quot;Roboto&quot;,&quot;fontSize&quot;:18.666666666666664,&quot;color&quot;:&quot;black&quot;,&quot;fontWeight&quot;:&quot;normal&quot;,&quot;fontStyle&quot;:&quot;normal&quot;,&quot;decoration&quot;:&quot;none&quot;},&quot;range&quot;:[0,4]}],&quot;text&quot;:&quot;APTES&quot;,&quot;baseStyle&quot;:{&quot;fontFamily&quot;:&quot;Roboto&quot;,&quot;fontSize&quot;:18.666666666666664,&quot;color&quot;:&quot;black&quot;,&quot;fontWeight&quot;:&quot;normal&quot;,&quot;fontStyle&quot;:&quot;normal&quot;,&quot;decoration&quot;:&quot;none&quot;,&quot;script&quot;:&quot;none&quot;}}],&quot;_lastCaretLocation&quot;:{&quot;lineIndex&quot;:1,&quot;runIndex&quot;:0,&quot;charIndex&quot;:0}},&quot;format&quot;:&quot;BETTER_TEXT&quot;,&quot;size&quot;:{&quot;x&quot;:266.70001220703125,&quot;y&quot;:44},&quot;targetSize&quot;:{&quot;x&quot;:209.43098938465113,&quot;y&quot;:44}},&quot;parent&quot;:{&quot;type&quot;:&quot;CHILD&quot;,&quot;parentId&quot;:&quot;9017b1a3-b439-47a5-b77a-8004f4ba0fbf&quot;,&quot;order&quot;:&quot;6&quot;}},&quot;965c733e-217a-471b-93f1-b7af845da4c6&quot;:{&quot;id&quot;:&quot;965c733e-217a-471b-93f1-b7af845da4c6&quot;,&quot;type&quot;:&quot;FIGURE_OBJECT&quot;,&quot;relativeTransform&quot;:{&quot;translate&quot;:{&quot;x&quot;:-332.2084407642722,&quot;y&quot;:117.38585444129929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1]},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sub&quot;},&quot;range&quot;:[2,2]}],&quot;text&quot;:&quot;NH2&quot;}],&quot;_lastCaretLocation&quot;:{&quot;lineIndex&quot;:0,&quot;runIndex&quot;:1,&quot;charIndex&quot;:2}},&quot;format&quot;:&quot;BETTER_TEXT&quot;,&quot;size&quot;:{&quot;x&quot;:37.233333587646484,&quot;y&quot;:24.24},&quot;targetSize&quot;:{&quot;x&quot;:26.200000762939453,&quot;y&quot;:24.24}},&quot;parent&quot;:{&quot;type&quot;:&quot;CHILD&quot;,&quot;parentId&quot;:&quot;29da9263-2437-4175-a180-9a1623dfa447&quot;,&quot;order&quot;:&quot;97&quot;}},&quot;403fd267-1b85-41bb-bd85-863d8af96681&quot;:{&quot;id&quot;:&quot;403fd267-1b85-41bb-bd85-863d8af96681&quot;,&quot;type&quot;:&quot;FIGURE_OBJECT&quot;,&quot;relativeTransform&quot;:{&quot;translate&quot;:{&quot;x&quot;:-141.00606622040635,&quot;y&quot;:118.47212471026366},&quot;rotate&quot;:0,&quot;skewX&quot;:0,&quot;scale&quot;:{&quot;x&quot;:1,&quot;y&quot;:1}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none&quot;},&quot;range&quot;:[0,1]},{&quot;style&quot;:{&quot;fontFamily&quot;:&quot;Roboto&quot;,&quot;fontSize&quot;:18.666666666666664,&quot;color&quot;:&quot;black&quot;,&quot;fontWeight&quot;:&quot;bold&quot;,&quot;fontStyle&quot;:&quot;normal&quot;,&quot;decoration&quot;:&quot;none&quot;,&quot;script&quot;:&quot;sub&quot;},&quot;range&quot;:[2,2]}],&quot;text&quot;:&quot;NH2&quot;}],&quot;_lastCaretLocation&quot;:{&quot;lineIndex&quot;:0,&quot;runIndex&quot;:1,&quot;charIndex&quot;:2}},&quot;format&quot;:&quot;BETTER_TEXT&quot;,&quot;size&quot;:{&quot;x&quot;:37.233333587646484,&quot;y&quot;:24.24},&quot;targetSize&quot;:{&quot;x&quot;:26.200000762939453,&quot;y&quot;:24.24}},&quot;parent&quot;:{&quot;type&quot;:&quot;CHILD&quot;,&quot;parentId&quot;:&quot;29da9263-2437-4175-a180-9a1623dfa447&quot;,&quot;order&quot;:&quot;98&quot;}},&quot;6b09fba0-7c63-460a-bad3-cd05c44011ea&quot;:{&quot;id&quot;:&quot;6b09fba0-7c63-460a-bad3-cd05c44011ea&quot;,&quot;type&quot;:&quot;FIGURE_OBJECT&quot;,&quot;relativeTransform&quot;:{&quot;translate&quot;:{&quot;x&quot;:116.06954265867529,&quot;y&quot;:213.6970712403351},&quot;rotate&quot;:0},&quot;text&quot;:{&quot;textData&quot;:{&quot;lineSpacing&quot;:&quot;normal&quot;,&quot;alignment&quot;:&quot;left&quot;,&quot;verticalAlign&quot;:&quot;TOP&quot;,&quot;lines&quot;:[{&quot;runs&quot;:[{&quot;style&quot;:{&quot;fontFamily&quot;:&quot;Roboto&quot;,&quot;fontSize&quot;:14.458345576070316,&quot;color&quot;:&quot;black&quot;,&quot;fontWeight&quot;:&quot;bold&quot;,&quot;fontStyle&quot;:&quot;normal&quot;,&quot;decoration&quot;:&quot;none&quot;,&quot;script&quot;:&quot;none&quot;},&quot;range&quot;:[0,11]},{&quot;style&quot;:{&quot;fontFamily&quot;:&quot;Roboto&quot;,&quot;fontSize&quot;:14.458345576070316,&quot;color&quot;:&quot;black&quot;,&quot;fontWeight&quot;:&quot;normal&quot;,&quot;fontStyle&quot;:&quot;normal&quot;,&quot;decoration&quot;:&quot;none&quot;,&quot;script&quot;:&quot;none&quot;},&quot;range&quot;:[12,39]}],&quot;text&quot;:&quot;mica, glass, quartz, silicon or titanium&quot;}],&quot;_lastCaretLocation&quot;:{&quot;lineIndex&quot;:0,&quot;runIndex&quot;:1,&quot;charIndex&quot;:31}},&quot;format&quot;:&quot;BETTER_TEXT&quot;,&quot;size&quot;:{&quot;x&quot;:304.5712856771947,&quot;y&quot;:85.20096500184295},&quot;targetSize&quot;:{&quot;x&quot;:304.5712856771947,&quot;y&quot;:85.20096500184295}},&quot;parent&quot;:{&quot;type&quot;:&quot;CHILD&quot;,&quot;parentId&quot;:&quot;9017b1a3-b439-47a5-b77a-8004f4ba0fbf&quot;,&quot;order&quot;:&quot;8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6978953838"/>
  <p:tag name="TITLE" val="Immoblization techniques"/>
  <p:tag name="CREATORNAME" val="Nano Bi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1ecd2387-55b0-4c30-803b-09690616feca"/>
  <p:tag name="DATEINSERTED" val="1756979290988"/>
  <p:tag name="BIOJSON" val="{&quot;id&quot;:&quot;74006785-1320-47f9-aea5-bc10393fef8a&quot;,&quot;objects&quot;:{&quot;1ecd2387-55b0-4c30-803b-09690616feca&quot;:{&quot;id&quot;:&quot;1ecd2387-55b0-4c30-803b-09690616feca&quot;,&quot;type&quot;:&quot;FIGURE_OBJECT&quot;,&quot;document&quot;:{&quot;type&quot;:&quot;FIGURE&quot;,&quot;canvasType&quot;:&quot;FIGURE&quot;,&quot;units&quot;:&quot;in&quot;,&quot;aspectRatio&quot;:0},&quot;parent&quot;:{&quot;type&quot;:&quot;DOCUMENT&quot;,&quot;parentId&quot;:&quot;74006785-1320-47f9-aea5-bc10393fef8a&quot;,&quot;order&quot;:&quot;97&quot;}},&quot;53727ffb-6a6f-402f-a475-e80ab8640062&quot;:{&quot;id&quot;:&quot;53727ffb-6a6f-402f-a475-e80ab8640062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parentId&quot;:&quot;1ecd2387-55b0-4c30-803b-09690616feca&quot;,&quot;type&quot;:&quot;FRAME&quot;,&quot;order&quot;:&quot;5&quot;}},&quot;1199814e-831e-4282-97f5-0e8c3999c3aa&quot;:{&quot;type&quot;:&quot;FIGURE_OBJECT&quot;,&quot;id&quot;:&quot;1199814e-831e-4282-97f5-0e8c3999c3aa&quot;,&quot;relativeTransform&quot;:{&quot;translate&quot;:{&quot;x&quot;:-67.80397422688715,&quot;y&quot;:204.87289988320342},&quot;rotate&quot;:0,&quot;skewX&quot;:0,&quot;scale&quot;:{&quot;x&quot;:1,&quot;y&quot;:1}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1ecd2387-55b0-4c30-803b-09690616feca&quot;,&quot;order&quot;:&quot;05&quot;}},&quot;f0c8914b-afa6-408b-837a-1f0c2295423b&quot;:{&quot;type&quot;:&quot;FIGURE_OBJECT&quot;,&quot;id&quot;:&quot;f0c8914b-afa6-408b-837a-1f0c2295423b&quot;,&quot;relativeTransform&quot;:{&quot;translate&quot;:{&quot;x&quot;:-0.09879182709139261,&quot;y&quot;:-0.24041900018171006},&quot;rotate&quot;:0},&quot;opacity&quot;:1,&quot;path&quot;:{&quot;type&quot;:&quot;POLY_LINE&quot;,&quot;points&quot;:[{&quot;x&quot;:-172.84760983476616,&quot;y&quot;:10.669769023178892},{&quot;x&quot;:-172.84760983476616,&quot;y&quot;:5.221376330491779},{&quot;x&quot;:-127.05852172026403,&quot;y&quot;:-10.669769023178892},{&quot;x&quot;:128.4770313484549,&quot;y&quot;:-10.669769023178892},{&quot;x&quot;:172.84760983476616,&quot;y&quot;:4.313310881710442},{&quot;x&quot;:172.84760983476616,&quot;y&quot;:10.669769023178892}],&quot;closed&quot;:true},&quot;pathStyles&quot;:[{&quot;type&quot;:&quot;FILL&quot;,&quot;fillStyle&quot;:&quot;rgba(229, 229, 229, 1)&quot;},{&quot;type&quot;:&quot;STROKE&quot;,&quot;strokeStyle&quot;:&quot;rgba(74, 72, 73, 1)&quot;,&quot;lineWidth&quot;:1.5539041172972148,&quot;lineJoin&quot;:&quot;round&quot;}],&quot;isLocked&quot;:false,&quot;parent&quot;:{&quot;type&quot;:&quot;CHILD&quot;,&quot;parentId&quot;:&quot;1199814e-831e-4282-97f5-0e8c3999c3aa&quot;,&quot;order&quot;:&quot;2&quot;}},&quot;157c0f3b-4635-4862-ab2c-bd9568865333&quot;:{&quot;type&quot;:&quot;FIGURE_OBJECT&quot;,&quot;id&quot;:&quot;157c0f3b-4635-4862-ab2c-bd9568865333&quot;,&quot;relativeTransform&quot;:{&quot;translate&quot;:{&quot;x&quot;:-0.36017095567538393,&quot;y&quot;:7.396496958623871},&quot;rotate&quot;:0},&quot;opacity&quot;:1,&quot;path&quot;:{&quot;type&quot;:&quot;RECT&quot;,&quot;size&quot;:{&quot;x&quot;:346.2176014603805,&quot;y&quot;:6.065393691265071},&quot;cornerRounding&quot;:{&quot;type&quot;:&quot;ARC_LENGTH&quot;,&quot;global&quot;:0}},&quot;pathStyles&quot;:[{&quot;type&quot;:&quot;FILL&quot;,&quot;fillStyle&quot;:&quot;rgba(229, 229, 229, 1)&quot;},{&quot;type&quot;:&quot;STROKE&quot;,&quot;strokeStyle&quot;:&quot;rgba(74, 72, 73, 1)&quot;,&quot;lineWidth&quot;:1.5539041172972148,&quot;lineJoin&quot;:&quot;round&quot;}],&quot;isLocked&quot;:false,&quot;parent&quot;:{&quot;type&quot;:&quot;CHILD&quot;,&quot;parentId&quot;:&quot;1199814e-831e-4282-97f5-0e8c3999c3aa&quot;,&quot;order&quot;:&quot;5&quot;}},&quot;ab3eddfb-8098-494d-81ca-b2ff39a9ae8f&quot;:{&quot;relativeTransform&quot;:{&quot;translate&quot;:{&quot;x&quot;:-150.51040779943128,&quot;y&quot;:135.0844395505433},&quot;rotate&quot;:0,&quot;skewX&quot;:0,&quot;scale&quot;:{&quot;x&quot;:1,&quot;y&quot;:1}},&quot;type&quot;:&quot;FIGURE_OBJECT&quot;,&quot;id&quot;:&quot;ab3eddfb-8098-494d-81ca-b2ff39a9ae8f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5&quot;},&quot;source&quot;:{&quot;id&quot;:&quot;64021344bc874b42742a404a&quot;,&quot;type&quot;:&quot;ASSETS&quot;},&quot;isPremium&quot;:false},&quot;4696c85c-e671-4d82-a40f-2c9908e84d76&quot;:{&quot;type&quot;:&quot;FIGURE_OBJECT&quot;,&quot;id&quot;:&quot;4696c85c-e671-4d82-a40f-2c9908e84d76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ab3eddfb-8098-494d-81ca-b2ff39a9ae8f&quot;,&quot;order&quot;:&quot;5&quot;}},&quot;7f795b3e-7b26-4add-bac1-e33ea8dd8ed5&quot;:{&quot;id&quot;:&quot;7f795b3e-7b26-4add-bac1-e33ea8dd8ed5&quot;,&quot;name&quot;:&quot;DNA (medium)&quot;,&quot;displayName&quot;:&quot;&quot;,&quot;type&quot;:&quot;FIGURE_OBJECT&quot;,&quot;relativeTransform&quot;:{&quot;translate&quot;:{&quot;x&quot;:-168.1633085223042,&quot;y&quot;:91.34628084639283},&quot;rotate&quot;:0,&quot;skewX&quot;:0,&quot;scale&quot;:{&quot;x&quot;:1,&quot;y&quot;:1}},&quot;image&quot;:{&quot;url&quot;:&quot;https://icons.cdn.biorender.com/biorender/5b6b4b7ac820301400b3384b/20180808195908/image/5b6b4b7ac820301400b3384b.png&quot;,&quot;isPremium&quot;:false,&quot;isOrgIcon&quot;:false,&quot;size&quot;:{&quot;x&quot;:200,&quot;y&quot;:50.285714285714285}},&quot;source&quot;:{&quot;id&quot;:&quot;5b6b4b7ac820301400b3384b&quot;,&quot;version&quot;:&quot;20180808195908&quot;,&quot;type&quot;:&quot;ASSETS&quot;},&quot;isPremium&quot;:false,&quot;parent&quot;:{&quot;type&quot;:&quot;CHILD&quot;,&quot;parentId&quot;:&quot;1ecd2387-55b0-4c30-803b-09690616feca&quot;,&quot;order&quot;:&quot;7&quot;}},&quot;1109bb15-e91e-4776-a55b-ff472f40216a&quot;:{&quot;id&quot;:&quot;1109bb15-e91e-4776-a55b-ff472f40216a&quot;,&quot;name&quot;:&quot;DNA (medium)&quot;,&quot;displayName&quot;:&quot;&quot;,&quot;type&quot;:&quot;FIGURE_OBJECT&quot;,&quot;relativeTransform&quot;:{&quot;translate&quot;:{&quot;x&quot;:31.836284837427257,&quot;y&quot;:91.34682417855663},&quot;rotate&quot;:0,&quot;skewX&quot;:0,&quot;scale&quot;:{&quot;x&quot;:1,&quot;y&quot;:1}},&quot;image&quot;:{&quot;url&quot;:&quot;https://icons.cdn.biorender.com/biorender/5b6b4b7ac820301400b3384b/20180808195908/image/5b6b4b7ac820301400b3384b.png&quot;,&quot;isPremium&quot;:false,&quot;isOrgIcon&quot;:false,&quot;size&quot;:{&quot;x&quot;:200,&quot;y&quot;:50.285714285714285}},&quot;source&quot;:{&quot;id&quot;:&quot;5b6b4b7ac820301400b3384b&quot;,&quot;version&quot;:&quot;20180808195908&quot;,&quot;type&quot;:&quot;ASSETS&quot;},&quot;isPremium&quot;:false,&quot;parent&quot;:{&quot;type&quot;:&quot;CHILD&quot;,&quot;parentId&quot;:&quot;1ecd2387-55b0-4c30-803b-09690616feca&quot;,&quot;order&quot;:&quot;8&quot;}},&quot;f1ed0617-92f4-454a-9604-c5538b058dde&quot;:{&quot;relativeTransform&quot;:{&quot;translate&quot;:{&quot;x&quot;:-204.19715114161977,&quot;y&quot;:135.0847062138685},&quot;rotate&quot;:0,&quot;skewX&quot;:0,&quot;scale&quot;:{&quot;x&quot;:1,&quot;y&quot;:1}},&quot;type&quot;:&quot;FIGURE_OBJECT&quot;,&quot;id&quot;:&quot;f1ed0617-92f4-454a-9604-c5538b058dde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&quot;},&quot;source&quot;:{&quot;id&quot;:&quot;64021344bc874b42742a404a&quot;,&quot;type&quot;:&quot;ASSETS&quot;},&quot;isPremium&quot;:false},&quot;2cecf27b-8c72-4df2-a3db-ca1d090d0320&quot;:{&quot;type&quot;:&quot;FIGURE_OBJECT&quot;,&quot;id&quot;:&quot;2cecf27b-8c72-4df2-a3db-ca1d090d0320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f1ed0617-92f4-454a-9604-c5538b058dde&quot;,&quot;order&quot;:&quot;5&quot;}},&quot;b3e41253-d5c6-47a8-a25b-4c474fa73cb0&quot;:{&quot;relativeTransform&quot;:{&quot;translate&quot;:{&quot;x&quot;:-43.136744451228196,&quot;y&quot;:135.08425621637457},&quot;rotate&quot;:0,&quot;skewX&quot;:0,&quot;scale&quot;:{&quot;x&quot;:1,&quot;y&quot;:1}},&quot;type&quot;:&quot;FIGURE_OBJECT&quot;,&quot;id&quot;:&quot;b3e41253-d5c6-47a8-a25b-4c474fa73cb0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2&quot;},&quot;source&quot;:{&quot;id&quot;:&quot;64021344bc874b42742a404a&quot;,&quot;type&quot;:&quot;ASSETS&quot;},&quot;isPremium&quot;:false},&quot;86150685-3599-4d56-93f9-e2657d443414&quot;:{&quot;type&quot;:&quot;FIGURE_OBJECT&quot;,&quot;id&quot;:&quot;86150685-3599-4d56-93f9-e2657d443414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b3e41253-d5c6-47a8-a25b-4c474fa73cb0&quot;,&quot;order&quot;:&quot;5&quot;}},&quot;8837847a-b0c1-4a2e-8588-258b46b4a6d3&quot;:{&quot;relativeTransform&quot;:{&quot;translate&quot;:{&quot;x&quot;:-96.82348779341669,&quot;y&quot;:135.08452287969976},&quot;rotate&quot;:0,&quot;skewX&quot;:0,&quot;scale&quot;:{&quot;x&quot;:1,&quot;y&quot;:1}},&quot;type&quot;:&quot;FIGURE_OBJECT&quot;,&quot;id&quot;:&quot;8837847a-b0c1-4a2e-8588-258b46b4a6d3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5&quot;},&quot;source&quot;:{&quot;id&quot;:&quot;64021344bc874b42742a404a&quot;,&quot;type&quot;:&quot;ASSETS&quot;},&quot;isPremium&quot;:false},&quot;4509cbc6-f670-49c8-acb2-d8566998dc2c&quot;:{&quot;type&quot;:&quot;FIGURE_OBJECT&quot;,&quot;id&quot;:&quot;4509cbc6-f670-49c8-acb2-d8566998dc2c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8837847a-b0c1-4a2e-8588-258b46b4a6d3&quot;,&quot;order&quot;:&quot;5&quot;}},&quot;a281d565-f688-4732-b087-fbf85f5c7010&quot;:{&quot;relativeTransform&quot;:{&quot;translate&quot;:{&quot;x&quot;:64.23700556130271,&quot;y&quot;:135.08416288170469},&quot;rotate&quot;:0,&quot;skewX&quot;:0,&quot;scale&quot;:{&quot;x&quot;:1,&quot;y&quot;:1}},&quot;type&quot;:&quot;FIGURE_OBJECT&quot;,&quot;id&quot;:&quot;a281d565-f688-4732-b087-fbf85f5c7010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6&quot;},&quot;source&quot;:{&quot;id&quot;:&quot;64021344bc874b42742a404a&quot;,&quot;type&quot;:&quot;ASSETS&quot;},&quot;isPremium&quot;:false},&quot;b3a7d2c1-a676-4202-a18a-5ba1c6b9f673&quot;:{&quot;type&quot;:&quot;FIGURE_OBJECT&quot;,&quot;id&quot;:&quot;b3a7d2c1-a676-4202-a18a-5ba1c6b9f673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a281d565-f688-4732-b087-fbf85f5c7010&quot;,&quot;order&quot;:&quot;5&quot;}},&quot;1a2ba236-8042-4b8b-96bb-bcd4d3457470&quot;:{&quot;relativeTransform&quot;:{&quot;translate&quot;:{&quot;x&quot;:10.550262219114217,&quot;y&quot;:135.08442954502988},&quot;rotate&quot;:0,&quot;skewX&quot;:0,&quot;scale&quot;:{&quot;x&quot;:1,&quot;y&quot;:1}},&quot;type&quot;:&quot;FIGURE_OBJECT&quot;,&quot;id&quot;:&quot;1a2ba236-8042-4b8b-96bb-bcd4d3457470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7&quot;},&quot;source&quot;:{&quot;id&quot;:&quot;64021344bc874b42742a404a&quot;,&quot;type&quot;:&quot;ASSETS&quot;},&quot;isPremium&quot;:false},&quot;c2567899-0502-489a-8cf1-32033e9d287f&quot;:{&quot;type&quot;:&quot;FIGURE_OBJECT&quot;,&quot;id&quot;:&quot;c2567899-0502-489a-8cf1-32033e9d287f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1a2ba236-8042-4b8b-96bb-bcd4d3457470&quot;,&quot;order&quot;:&quot;5&quot;}},&quot;535c33e4-ab59-44fe-9ad1-d56bd416b93f&quot;:{&quot;relativeTransform&quot;:{&quot;translate&quot;:{&quot;x&quot;:-230.8540758696259,&quot;y&quot;:165.20410137208262},&quot;rotate&quot;:-2.4492935982947064e-16,&quot;skewX&quot;:0,&quot;scale&quot;:{&quot;x&quot;:1,&quot;y&quot;:1}},&quot;type&quot;:&quot;FIGURE_OBJECT&quot;,&quot;id&quot;:&quot;535c33e4-ab59-44fe-9ad1-d56bd416b93f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8&quot;},&quot;source&quot;:{&quot;id&quot;:&quot;640212e6e4898ea3540dff47&quot;,&quot;type&quot;:&quot;ASSETS&quot;},&quot;isPremium&quot;:false},&quot;43ca1bdc-76f2-4995-9f23-58e6bb8ae75d&quot;:{&quot;type&quot;:&quot;FIGURE_OBJECT&quot;,&quot;id&quot;:&quot;43ca1bdc-76f2-4995-9f23-58e6bb8ae75d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535c33e4-ab59-44fe-9ad1-d56bd416b93f&quot;,&quot;order&quot;:&quot;5&quot;}},&quot;6bc80e58-c952-4e8c-8e10-14ed883cfe79&quot;:{&quot;relativeTransform&quot;:{&quot;translate&quot;:{&quot;x&quot;:-177.16773660013848,&quot;y&quot;:165.2035639066769},&quot;rotate&quot;:-2.4492935982947064e-16,&quot;skewX&quot;:0,&quot;scale&quot;:{&quot;x&quot;:1,&quot;y&quot;:1}},&quot;type&quot;:&quot;FIGURE_OBJECT&quot;,&quot;id&quot;:&quot;6bc80e58-c952-4e8c-8e10-14ed883cfe79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&quot;},&quot;source&quot;:{&quot;id&quot;:&quot;640212e6e4898ea3540dff47&quot;,&quot;type&quot;:&quot;ASSETS&quot;},&quot;isPremium&quot;:false},&quot;61b7c1e0-d99f-490e-99f2-780550d0001c&quot;:{&quot;type&quot;:&quot;FIGURE_OBJECT&quot;,&quot;id&quot;:&quot;61b7c1e0-d99f-490e-99f2-780550d0001c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6bc80e58-c952-4e8c-8e10-14ed883cfe79&quot;,&quot;order&quot;:&quot;5&quot;}},&quot;084f81c9-ee4a-4e81-bb87-84b45c0f16a4&quot;:{&quot;relativeTransform&quot;:{&quot;translate&quot;:{&quot;x&quot;:-123.48023428694762,&quot;y&quot;:165.20456390667692},&quot;rotate&quot;:-2.4492935982947064e-16,&quot;skewX&quot;:0,&quot;scale&quot;:{&quot;x&quot;:1,&quot;y&quot;:1}},&quot;type&quot;:&quot;FIGURE_OBJECT&quot;,&quot;id&quot;:&quot;084f81c9-ee4a-4e81-bb87-84b45c0f16a4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2&quot;},&quot;source&quot;:{&quot;id&quot;:&quot;640212e6e4898ea3540dff47&quot;,&quot;type&quot;:&quot;ASSETS&quot;},&quot;isPremium&quot;:false},&quot;7efeac7b-26de-43de-a361-55aeb5d08422&quot;:{&quot;type&quot;:&quot;FIGURE_OBJECT&quot;,&quot;id&quot;:&quot;7efeac7b-26de-43de-a361-55aeb5d08422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084f81c9-ee4a-4e81-bb87-84b45c0f16a4&quot;,&quot;order&quot;:&quot;5&quot;}},&quot;ad8d0d30-e55b-44c7-8d8c-af800aa03c78&quot;:{&quot;relativeTransform&quot;:{&quot;translate&quot;:{&quot;x&quot;:-69.79389501746022,&quot;y&quot;:165.2040264412712},&quot;rotate&quot;:-2.4492935982947064e-16,&quot;skewX&quot;:0,&quot;scale&quot;:{&quot;x&quot;:1,&quot;y&quot;:1}},&quot;type&quot;:&quot;FIGURE_OBJECT&quot;,&quot;id&quot;:&quot;ad8d0d30-e55b-44c7-8d8c-af800aa03c78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5&quot;},&quot;source&quot;:{&quot;id&quot;:&quot;640212e6e4898ea3540dff47&quot;,&quot;type&quot;:&quot;ASSETS&quot;},&quot;isPremium&quot;:false},&quot;da355ea8-3ce2-4d10-a16e-732a9eb48b41&quot;:{&quot;type&quot;:&quot;FIGURE_OBJECT&quot;,&quot;id&quot;:&quot;da355ea8-3ce2-4d10-a16e-732a9eb48b41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ad8d0d30-e55b-44c7-8d8c-af800aa03c78&quot;,&quot;order&quot;:&quot;5&quot;}},&quot;4286bf75-5ff0-4fdd-bc3e-01f3c7e121ce&quot;:{&quot;relativeTransform&quot;:{&quot;translate&quot;:{&quot;x&quot;:-16.10647642313451,&quot;y&quot;:165.20393393435234},&quot;rotate&quot;:-2.4492935982947064e-16,&quot;skewX&quot;:0,&quot;scale&quot;:{&quot;x&quot;:1,&quot;y&quot;:1}},&quot;type&quot;:&quot;FIGURE_OBJECT&quot;,&quot;id&quot;:&quot;4286bf75-5ff0-4fdd-bc3e-01f3c7e121ce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6&quot;},&quot;source&quot;:{&quot;id&quot;:&quot;640212e6e4898ea3540dff47&quot;,&quot;type&quot;:&quot;ASSETS&quot;},&quot;isPremium&quot;:false},&quot;2308b92b-c55e-4c9c-9072-2512cac15faf&quot;:{&quot;type&quot;:&quot;FIGURE_OBJECT&quot;,&quot;id&quot;:&quot;2308b92b-c55e-4c9c-9072-2512cac15faf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4286bf75-5ff0-4fdd-bc3e-01f3c7e121ce&quot;,&quot;order&quot;:&quot;5&quot;}},&quot;f39343ab-2215-4187-ba73-647f1c70758b&quot;:{&quot;relativeTransform&quot;:{&quot;translate&quot;:{&quot;x&quot;:37.579862846352896,&quot;y&quot;:165.2033964689466},&quot;rotate&quot;:-2.4492935982947064e-16,&quot;skewX&quot;:0,&quot;scale&quot;:{&quot;x&quot;:1,&quot;y&quot;:1}},&quot;type&quot;:&quot;FIGURE_OBJECT&quot;,&quot;id&quot;:&quot;f39343ab-2215-4187-ba73-647f1c70758b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7&quot;},&quot;source&quot;:{&quot;id&quot;:&quot;640212e6e4898ea3540dff47&quot;,&quot;type&quot;:&quot;ASSETS&quot;},&quot;isPremium&quot;:false},&quot;13d423f2-cebd-45a7-8189-9f20cd9a15db&quot;:{&quot;type&quot;:&quot;FIGURE_OBJECT&quot;,&quot;id&quot;:&quot;13d423f2-cebd-45a7-8189-9f20cd9a15db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f39343ab-2215-4187-ba73-647f1c70758b&quot;,&quot;order&quot;:&quot;5&quot;}},&quot;a7b75b84-8dca-40c7-b3e2-3b05fdbbf75c&quot;:{&quot;relativeTransform&quot;:{&quot;translate&quot;:{&quot;x&quot;:92.5106901123803,&quot;y&quot;:165.2027453863957},&quot;rotate&quot;:-2.4492935982947064e-16,&quot;skewX&quot;:0,&quot;scale&quot;:{&quot;x&quot;:1,&quot;y&quot;:1}},&quot;type&quot;:&quot;FIGURE_OBJECT&quot;,&quot;id&quot;:&quot;a7b75b84-8dca-40c7-b3e2-3b05fdbbf75c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8&quot;},&quot;source&quot;:{&quot;id&quot;:&quot;640212e6e4898ea3540dff47&quot;,&quot;type&quot;:&quot;ASSETS&quot;},&quot;isPremium&quot;:false},&quot;be04d0a5-369e-4b35-8928-9e7b1e2b27fb&quot;:{&quot;type&quot;:&quot;FIGURE_OBJECT&quot;,&quot;id&quot;:&quot;be04d0a5-369e-4b35-8928-9e7b1e2b27fb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a7b75b84-8dca-40c7-b3e2-3b05fdbbf75c&quot;,&quot;order&quot;:&quot;5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6979286017"/>
  <p:tag name="TITLE" val="Immoblization techniques"/>
  <p:tag name="CREATORNAME" val="Nano Bi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01a79853e8884de200f64"/>
  <p:tag name="FIGURESLIDEID" val="1ecd2387-55b0-4c30-803b-09690616feca"/>
  <p:tag name="DATEINSERTED" val="1757058808248"/>
  <p:tag name="BIOJSON" val="{&quot;id&quot;:&quot;74006785-1320-47f9-aea5-bc10393fef8a&quot;,&quot;objects&quot;:{&quot;1ecd2387-55b0-4c30-803b-09690616feca&quot;:{&quot;id&quot;:&quot;1ecd2387-55b0-4c30-803b-09690616feca&quot;,&quot;type&quot;:&quot;FIGURE_OBJECT&quot;,&quot;document&quot;:{&quot;type&quot;:&quot;FIGURE&quot;,&quot;canvasType&quot;:&quot;FIGURE&quot;,&quot;units&quot;:&quot;in&quot;,&quot;aspectRatio&quot;:0},&quot;parent&quot;:{&quot;type&quot;:&quot;DOCUMENT&quot;,&quot;parentId&quot;:&quot;74006785-1320-47f9-aea5-bc10393fef8a&quot;,&quot;order&quot;:&quot;97&quot;}},&quot;53727ffb-6a6f-402f-a475-e80ab8640062&quot;:{&quot;id&quot;:&quot;53727ffb-6a6f-402f-a475-e80ab8640062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1536,&quot;y&quot;:672}},&quot;pathStyles&quot;:[{&quot;type&quot;:&quot;FILL&quot;,&quot;fillStyle&quot;:&quot;rgba(0,0,0,0)&quot;}],&quot;parent&quot;:{&quot;parentId&quot;:&quot;1ecd2387-55b0-4c30-803b-09690616feca&quot;,&quot;type&quot;:&quot;FRAME&quot;,&quot;order&quot;:&quot;5&quot;}},&quot;1199814e-831e-4282-97f5-0e8c3999c3aa&quot;:{&quot;type&quot;:&quot;FIGURE_OBJECT&quot;,&quot;id&quot;:&quot;1199814e-831e-4282-97f5-0e8c3999c3aa&quot;,&quot;relativeTransform&quot;:{&quot;translate&quot;:{&quot;x&quot;:-76.03253363296677,&quot;y&quot;:293.8909516398827},&quot;rotate&quot;:0,&quot;skewX&quot;:0,&quot;scale&quot;:{&quot;x&quot;:1,&quot;y&quot;:1}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1ecd2387-55b0-4c30-803b-09690616feca&quot;,&quot;order&quot;:&quot;05&quot;}},&quot;f0c8914b-afa6-408b-837a-1f0c2295423b&quot;:{&quot;type&quot;:&quot;FIGURE_OBJECT&quot;,&quot;id&quot;:&quot;f0c8914b-afa6-408b-837a-1f0c2295423b&quot;,&quot;relativeTransform&quot;:{&quot;translate&quot;:{&quot;x&quot;:-0.09879182709139261,&quot;y&quot;:-0.24041900018171006},&quot;rotate&quot;:0},&quot;opacity&quot;:1,&quot;path&quot;:{&quot;type&quot;:&quot;POLY_LINE&quot;,&quot;points&quot;:[{&quot;x&quot;:-172.84760983476616,&quot;y&quot;:10.669769023178892},{&quot;x&quot;:-172.84760983476616,&quot;y&quot;:5.221376330491779},{&quot;x&quot;:-127.05852172026403,&quot;y&quot;:-10.669769023178892},{&quot;x&quot;:128.4770313484549,&quot;y&quot;:-10.669769023178892},{&quot;x&quot;:172.84760983476616,&quot;y&quot;:4.313310881710442},{&quot;x&quot;:172.84760983476616,&quot;y&quot;:10.669769023178892}],&quot;closed&quot;:true},&quot;pathStyles&quot;:[{&quot;type&quot;:&quot;FILL&quot;,&quot;fillStyle&quot;:&quot;rgba(229, 229, 229, 1)&quot;},{&quot;type&quot;:&quot;STROKE&quot;,&quot;strokeStyle&quot;:&quot;rgba(74, 72, 73, 1)&quot;,&quot;lineWidth&quot;:1.5539041172972148,&quot;lineJoin&quot;:&quot;round&quot;}],&quot;isLocked&quot;:false,&quot;parent&quot;:{&quot;type&quot;:&quot;CHILD&quot;,&quot;parentId&quot;:&quot;1199814e-831e-4282-97f5-0e8c3999c3aa&quot;,&quot;order&quot;:&quot;2&quot;}},&quot;157c0f3b-4635-4862-ab2c-bd9568865333&quot;:{&quot;type&quot;:&quot;FIGURE_OBJECT&quot;,&quot;id&quot;:&quot;157c0f3b-4635-4862-ab2c-bd9568865333&quot;,&quot;relativeTransform&quot;:{&quot;translate&quot;:{&quot;x&quot;:-0.36017095567538393,&quot;y&quot;:7.396496958623871},&quot;rotate&quot;:0},&quot;opacity&quot;:1,&quot;path&quot;:{&quot;type&quot;:&quot;RECT&quot;,&quot;size&quot;:{&quot;x&quot;:346.2176014603805,&quot;y&quot;:6.065393691265071},&quot;cornerRounding&quot;:{&quot;type&quot;:&quot;ARC_LENGTH&quot;,&quot;global&quot;:0}},&quot;pathStyles&quot;:[{&quot;type&quot;:&quot;FILL&quot;,&quot;fillStyle&quot;:&quot;rgba(229, 229, 229, 1)&quot;},{&quot;type&quot;:&quot;STROKE&quot;,&quot;strokeStyle&quot;:&quot;rgba(74, 72, 73, 1)&quot;,&quot;lineWidth&quot;:1.5539041172972148,&quot;lineJoin&quot;:&quot;round&quot;}],&quot;isLocked&quot;:false,&quot;parent&quot;:{&quot;type&quot;:&quot;CHILD&quot;,&quot;parentId&quot;:&quot;1199814e-831e-4282-97f5-0e8c3999c3aa&quot;,&quot;order&quot;:&quot;5&quot;}},&quot;ab3eddfb-8098-494d-81ca-b2ff39a9ae8f&quot;:{&quot;relativeTransform&quot;:{&quot;translate&quot;:{&quot;x&quot;:-158.7389672055109,&quot;y&quot;:224.10249130722255},&quot;rotate&quot;:0,&quot;skewX&quot;:0,&quot;scale&quot;:{&quot;x&quot;:1,&quot;y&quot;:1}},&quot;type&quot;:&quot;FIGURE_OBJECT&quot;,&quot;id&quot;:&quot;ab3eddfb-8098-494d-81ca-b2ff39a9ae8f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5&quot;},&quot;source&quot;:{&quot;id&quot;:&quot;64021344bc874b42742a404a&quot;,&quot;type&quot;:&quot;ASSETS&quot;},&quot;isPremium&quot;:false},&quot;4696c85c-e671-4d82-a40f-2c9908e84d76&quot;:{&quot;type&quot;:&quot;FIGURE_OBJECT&quot;,&quot;id&quot;:&quot;4696c85c-e671-4d82-a40f-2c9908e84d76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ab3eddfb-8098-494d-81ca-b2ff39a9ae8f&quot;,&quot;order&quot;:&quot;5&quot;}},&quot;7f795b3e-7b26-4add-bac1-e33ea8dd8ed5&quot;:{&quot;id&quot;:&quot;7f795b3e-7b26-4add-bac1-e33ea8dd8ed5&quot;,&quot;name&quot;:&quot;DNA (medium)&quot;,&quot;displayName&quot;:&quot;&quot;,&quot;type&quot;:&quot;FIGURE_OBJECT&quot;,&quot;relativeTransform&quot;:{&quot;translate&quot;:{&quot;x&quot;:-176.39186792838382,&quot;y&quot;:180.36433260307209},&quot;rotate&quot;:0,&quot;skewX&quot;:0,&quot;scale&quot;:{&quot;x&quot;:1,&quot;y&quot;:1}},&quot;image&quot;:{&quot;url&quot;:&quot;https://icons.cdn.biorender.com/biorender/5b6b4b7ac820301400b3384b/20180808195908/image/5b6b4b7ac820301400b3384b.png&quot;,&quot;isPremium&quot;:false,&quot;isOrgIcon&quot;:false,&quot;size&quot;:{&quot;x&quot;:200,&quot;y&quot;:50.285714285714285}},&quot;source&quot;:{&quot;id&quot;:&quot;5b6b4b7ac820301400b3384b&quot;,&quot;version&quot;:&quot;20180808195908&quot;,&quot;type&quot;:&quot;ASSETS&quot;},&quot;isPremium&quot;:false,&quot;parent&quot;:{&quot;type&quot;:&quot;CHILD&quot;,&quot;parentId&quot;:&quot;1ecd2387-55b0-4c30-803b-09690616feca&quot;,&quot;order&quot;:&quot;7&quot;}},&quot;1109bb15-e91e-4776-a55b-ff472f40216a&quot;:{&quot;id&quot;:&quot;1109bb15-e91e-4776-a55b-ff472f40216a&quot;,&quot;name&quot;:&quot;DNA (medium)&quot;,&quot;displayName&quot;:&quot;&quot;,&quot;type&quot;:&quot;FIGURE_OBJECT&quot;,&quot;relativeTransform&quot;:{&quot;translate&quot;:{&quot;x&quot;:23.60772543134763,&quot;y&quot;:180.3648759352359},&quot;rotate&quot;:0,&quot;skewX&quot;:0,&quot;scale&quot;:{&quot;x&quot;:1,&quot;y&quot;:1}},&quot;image&quot;:{&quot;url&quot;:&quot;https://icons.cdn.biorender.com/biorender/5b6b4b7ac820301400b3384b/20180808195908/image/5b6b4b7ac820301400b3384b.png&quot;,&quot;isPremium&quot;:false,&quot;isOrgIcon&quot;:false,&quot;size&quot;:{&quot;x&quot;:200,&quot;y&quot;:50.285714285714285}},&quot;source&quot;:{&quot;id&quot;:&quot;5b6b4b7ac820301400b3384b&quot;,&quot;version&quot;:&quot;20180808195908&quot;,&quot;type&quot;:&quot;ASSETS&quot;},&quot;isPremium&quot;:false,&quot;parent&quot;:{&quot;type&quot;:&quot;CHILD&quot;,&quot;parentId&quot;:&quot;1ecd2387-55b0-4c30-803b-09690616feca&quot;,&quot;order&quot;:&quot;8&quot;}},&quot;f1ed0617-92f4-454a-9604-c5538b058dde&quot;:{&quot;relativeTransform&quot;:{&quot;translate&quot;:{&quot;x&quot;:-212.4257105476994,&quot;y&quot;:224.10275797054774},&quot;rotate&quot;:0,&quot;skewX&quot;:0,&quot;scale&quot;:{&quot;x&quot;:1,&quot;y&quot;:1}},&quot;type&quot;:&quot;FIGURE_OBJECT&quot;,&quot;id&quot;:&quot;f1ed0617-92f4-454a-9604-c5538b058dde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&quot;},&quot;source&quot;:{&quot;id&quot;:&quot;64021344bc874b42742a404a&quot;,&quot;type&quot;:&quot;ASSETS&quot;},&quot;isPremium&quot;:false},&quot;2cecf27b-8c72-4df2-a3db-ca1d090d0320&quot;:{&quot;type&quot;:&quot;FIGURE_OBJECT&quot;,&quot;id&quot;:&quot;2cecf27b-8c72-4df2-a3db-ca1d090d0320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f1ed0617-92f4-454a-9604-c5538b058dde&quot;,&quot;order&quot;:&quot;5&quot;}},&quot;b3e41253-d5c6-47a8-a25b-4c474fa73cb0&quot;:{&quot;relativeTransform&quot;:{&quot;translate&quot;:{&quot;x&quot;:-51.36530385730782,&quot;y&quot;:224.10230797305383},&quot;rotate&quot;:0,&quot;skewX&quot;:0,&quot;scale&quot;:{&quot;x&quot;:1,&quot;y&quot;:1}},&quot;type&quot;:&quot;FIGURE_OBJECT&quot;,&quot;id&quot;:&quot;b3e41253-d5c6-47a8-a25b-4c474fa73cb0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2&quot;},&quot;source&quot;:{&quot;id&quot;:&quot;64021344bc874b42742a404a&quot;,&quot;type&quot;:&quot;ASSETS&quot;},&quot;isPremium&quot;:false},&quot;86150685-3599-4d56-93f9-e2657d443414&quot;:{&quot;type&quot;:&quot;FIGURE_OBJECT&quot;,&quot;id&quot;:&quot;86150685-3599-4d56-93f9-e2657d443414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b3e41253-d5c6-47a8-a25b-4c474fa73cb0&quot;,&quot;order&quot;:&quot;5&quot;}},&quot;8837847a-b0c1-4a2e-8588-258b46b4a6d3&quot;:{&quot;relativeTransform&quot;:{&quot;translate&quot;:{&quot;x&quot;:-105.05204719949631,&quot;y&quot;:224.10257463637902},&quot;rotate&quot;:0,&quot;skewX&quot;:0,&quot;scale&quot;:{&quot;x&quot;:1,&quot;y&quot;:1}},&quot;type&quot;:&quot;FIGURE_OBJECT&quot;,&quot;id&quot;:&quot;8837847a-b0c1-4a2e-8588-258b46b4a6d3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5&quot;},&quot;source&quot;:{&quot;id&quot;:&quot;64021344bc874b42742a404a&quot;,&quot;type&quot;:&quot;ASSETS&quot;},&quot;isPremium&quot;:false},&quot;4509cbc6-f670-49c8-acb2-d8566998dc2c&quot;:{&quot;type&quot;:&quot;FIGURE_OBJECT&quot;,&quot;id&quot;:&quot;4509cbc6-f670-49c8-acb2-d8566998dc2c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8837847a-b0c1-4a2e-8588-258b46b4a6d3&quot;,&quot;order&quot;:&quot;5&quot;}},&quot;a281d565-f688-4732-b087-fbf85f5c7010&quot;:{&quot;relativeTransform&quot;:{&quot;translate&quot;:{&quot;x&quot;:56.00844615522308,&quot;y&quot;:224.10221463838394},&quot;rotate&quot;:0,&quot;skewX&quot;:0,&quot;scale&quot;:{&quot;x&quot;:1,&quot;y&quot;:1}},&quot;type&quot;:&quot;FIGURE_OBJECT&quot;,&quot;id&quot;:&quot;a281d565-f688-4732-b087-fbf85f5c7010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6&quot;},&quot;source&quot;:{&quot;id&quot;:&quot;64021344bc874b42742a404a&quot;,&quot;type&quot;:&quot;ASSETS&quot;},&quot;isPremium&quot;:false},&quot;b3a7d2c1-a676-4202-a18a-5ba1c6b9f673&quot;:{&quot;type&quot;:&quot;FIGURE_OBJECT&quot;,&quot;id&quot;:&quot;b3a7d2c1-a676-4202-a18a-5ba1c6b9f673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a281d565-f688-4732-b087-fbf85f5c7010&quot;,&quot;order&quot;:&quot;5&quot;}},&quot;1a2ba236-8042-4b8b-96bb-bcd4d3457470&quot;:{&quot;relativeTransform&quot;:{&quot;translate&quot;:{&quot;x&quot;:2.321702813034591,&quot;y&quot;:224.10248130170913},&quot;rotate&quot;:0,&quot;skewX&quot;:0,&quot;scale&quot;:{&quot;x&quot;:1,&quot;y&quot;:1}},&quot;type&quot;:&quot;FIGURE_OBJECT&quot;,&quot;id&quot;:&quot;1a2ba236-8042-4b8b-96bb-bcd4d3457470&quot;,&quot;name&quot;:&quot;Electron&quot;,&quot;displayName&quot;:&quot;Electron&quot;,&quot;layout&quot;:{&quot;sizeRatio&quot;:{&quot;x&quot;:0.88,&quot;y&quot;:0.88},&quot;keepAspectRatio&quot;:true},&quot;opacity&quot;:1,&quot;path&quot;:{&quot;type&quot;:&quot;ELLIPSE&quot;,&quot;size&quot;:{&quot;x&quot;:22.586269346436584,&quot;y&quot;:22.625396700466382}},&quot;pathStyles&quot;:[{&quot;type&quot;:&quot;FILL&quot;,&quot;fillStyle&quot;:&quot;rgba(200, 77, 76, 1)&quot;},{&quot;type&quot;:&quot;STROKE&quot;,&quot;strokeStyle&quot;:&quot;rgba(107, 21, 25, 1)&quot;,&quot;lineWidth&quot;:1.097997192816751,&quot;lineJoin&quot;:&quot;round&quot;}],&quot;isLocked&quot;:false,&quot;parent&quot;:{&quot;type&quot;:&quot;CHILD&quot;,&quot;parentId&quot;:&quot;1ecd2387-55b0-4c30-803b-09690616feca&quot;,&quot;order&quot;:&quot;97&quot;},&quot;source&quot;:{&quot;id&quot;:&quot;64021344bc874b42742a404a&quot;,&quot;type&quot;:&quot;ASSETS&quot;},&quot;isPremium&quot;:false},&quot;c2567899-0502-489a-8cf1-32033e9d287f&quot;:{&quot;type&quot;:&quot;FIGURE_OBJECT&quot;,&quot;id&quot;:&quot;c2567899-0502-489a-8cf1-32033e9d287f&quot;,&quot;relativeTransform&quot;:{&quot;translate&quot;:{&quot;x&quot;:0,&quot;y&quot;:0},&quot;rotate&quot;:0},&quot;text&quot;:{&quot;textData&quot;:{&quot;lineSpacing&quot;:&quot;normal&quot;,&quot;alignment&quot;:&quot;center&quot;,&quot;lines&quot;:[{&quot;runs&quot;:[{&quot;style&quot;:{&quot;fontFamily&quot;:&quot;Source Code Pro&quot;,&quot;fontSize&quot;:15.615960075616016,&quot;color&quot;:&quot;rgba(255,255,255,1)&quot;,&quot;fontWeight&quot;:&quot;normal&quot;,&quot;fontStyle&quot;:&quot;normal&quot;,&quot;decoration&quot;:&quot;none&quot;,&quot;script&quot;:&quot;none&quot;},&quot;range&quot;:[0,0]}],&quot;text&quot;:&quot;–&quot;,&quot;baseStyle&quot;:{&quot;fontFamily&quot;:&quot;Source Code Pro&quot;,&quot;fontSize&quot;:15.615960075616016,&quot;color&quot;:&quot;black&quot;,&quot;fontWeight&quot;:&quot;normal&quot;,&quot;fontStyle&quot;:&quot;normal&quot;,&quot;decoration&quot;:&quot;none&quot;,&quot;script&quot;:&quot;none&quot;}}],&quot;verticalAlign&quot;:&quot;BOTTOM&quot;,&quot;_lastCaretLocation&quot;:{&quot;lineIndex&quot;:0,&quot;runIndex&quot;:-1,&quot;charIndex&quot;:-1,&quot;endOfLine&quot;:true}},&quot;size&quot;:{&quot;x&quot;:19.875917024864197,&quot;y&quot;:19.324750593574812},&quot;targetSize&quot;:{&quot;x&quot;:19.875917024864197,&quot;y&quot;:2},&quot;format&quot;:&quot;BETTER_TEXT&quot;},&quot;parent&quot;:{&quot;type&quot;:&quot;CHILD&quot;,&quot;parentId&quot;:&quot;1a2ba236-8042-4b8b-96bb-bcd4d3457470&quot;,&quot;order&quot;:&quot;5&quot;}},&quot;535c33e4-ab59-44fe-9ad1-d56bd416b93f&quot;:{&quot;relativeTransform&quot;:{&quot;translate&quot;:{&quot;x&quot;:-239.0826352757055,&quot;y&quot;:254.22215312876187},&quot;rotate&quot;:-2.4492935982947064e-16,&quot;skewX&quot;:0,&quot;scale&quot;:{&quot;x&quot;:1,&quot;y&quot;:1}},&quot;type&quot;:&quot;FIGURE_OBJECT&quot;,&quot;id&quot;:&quot;535c33e4-ab59-44fe-9ad1-d56bd416b93f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8&quot;},&quot;source&quot;:{&quot;id&quot;:&quot;640212e6e4898ea3540dff47&quot;,&quot;type&quot;:&quot;ASSETS&quot;},&quot;isPremium&quot;:false},&quot;43ca1bdc-76f2-4995-9f23-58e6bb8ae75d&quot;:{&quot;type&quot;:&quot;FIGURE_OBJECT&quot;,&quot;id&quot;:&quot;43ca1bdc-76f2-4995-9f23-58e6bb8ae75d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535c33e4-ab59-44fe-9ad1-d56bd416b93f&quot;,&quot;order&quot;:&quot;5&quot;}},&quot;6bc80e58-c952-4e8c-8e10-14ed883cfe79&quot;:{&quot;relativeTransform&quot;:{&quot;translate&quot;:{&quot;x&quot;:-185.3962960062181,&quot;y&quot;:254.22161566335615},&quot;rotate&quot;:-2.4492935982947064e-16,&quot;skewX&quot;:0,&quot;scale&quot;:{&quot;x&quot;:1,&quot;y&quot;:1}},&quot;type&quot;:&quot;FIGURE_OBJECT&quot;,&quot;id&quot;:&quot;6bc80e58-c952-4e8c-8e10-14ed883cfe79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&quot;},&quot;source&quot;:{&quot;id&quot;:&quot;640212e6e4898ea3540dff47&quot;,&quot;type&quot;:&quot;ASSETS&quot;},&quot;isPremium&quot;:false},&quot;61b7c1e0-d99f-490e-99f2-780550d0001c&quot;:{&quot;type&quot;:&quot;FIGURE_OBJECT&quot;,&quot;id&quot;:&quot;61b7c1e0-d99f-490e-99f2-780550d0001c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6bc80e58-c952-4e8c-8e10-14ed883cfe79&quot;,&quot;order&quot;:&quot;5&quot;}},&quot;084f81c9-ee4a-4e81-bb87-84b45c0f16a4&quot;:{&quot;relativeTransform&quot;:{&quot;translate&quot;:{&quot;x&quot;:-131.70879369302725,&quot;y&quot;:254.22261566335618},&quot;rotate&quot;:-2.4492935982947064e-16,&quot;skewX&quot;:0,&quot;scale&quot;:{&quot;x&quot;:1,&quot;y&quot;:1}},&quot;type&quot;:&quot;FIGURE_OBJECT&quot;,&quot;id&quot;:&quot;084f81c9-ee4a-4e81-bb87-84b45c0f16a4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2&quot;},&quot;source&quot;:{&quot;id&quot;:&quot;640212e6e4898ea3540dff47&quot;,&quot;type&quot;:&quot;ASSETS&quot;},&quot;isPremium&quot;:false},&quot;7efeac7b-26de-43de-a361-55aeb5d08422&quot;:{&quot;type&quot;:&quot;FIGURE_OBJECT&quot;,&quot;id&quot;:&quot;7efeac7b-26de-43de-a361-55aeb5d08422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084f81c9-ee4a-4e81-bb87-84b45c0f16a4&quot;,&quot;order&quot;:&quot;5&quot;}},&quot;ad8d0d30-e55b-44c7-8d8c-af800aa03c78&quot;:{&quot;relativeTransform&quot;:{&quot;translate&quot;:{&quot;x&quot;:-78.02245442353984,&quot;y&quot;:254.22207819795045},&quot;rotate&quot;:-2.4492935982947064e-16,&quot;skewX&quot;:0,&quot;scale&quot;:{&quot;x&quot;:1,&quot;y&quot;:1}},&quot;type&quot;:&quot;FIGURE_OBJECT&quot;,&quot;id&quot;:&quot;ad8d0d30-e55b-44c7-8d8c-af800aa03c78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5&quot;},&quot;source&quot;:{&quot;id&quot;:&quot;640212e6e4898ea3540dff47&quot;,&quot;type&quot;:&quot;ASSETS&quot;},&quot;isPremium&quot;:false},&quot;da355ea8-3ce2-4d10-a16e-732a9eb48b41&quot;:{&quot;type&quot;:&quot;FIGURE_OBJECT&quot;,&quot;id&quot;:&quot;da355ea8-3ce2-4d10-a16e-732a9eb48b41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ad8d0d30-e55b-44c7-8d8c-af800aa03c78&quot;,&quot;order&quot;:&quot;5&quot;}},&quot;4286bf75-5ff0-4fdd-bc3e-01f3c7e121ce&quot;:{&quot;relativeTransform&quot;:{&quot;translate&quot;:{&quot;x&quot;:-24.335035829214135,&quot;y&quot;:254.2219856910316},&quot;rotate&quot;:-2.4492935982947064e-16,&quot;skewX&quot;:0,&quot;scale&quot;:{&quot;x&quot;:1,&quot;y&quot;:1}},&quot;type&quot;:&quot;FIGURE_OBJECT&quot;,&quot;id&quot;:&quot;4286bf75-5ff0-4fdd-bc3e-01f3c7e121ce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6&quot;},&quot;source&quot;:{&quot;id&quot;:&quot;640212e6e4898ea3540dff47&quot;,&quot;type&quot;:&quot;ASSETS&quot;},&quot;isPremium&quot;:false},&quot;2308b92b-c55e-4c9c-9072-2512cac15faf&quot;:{&quot;type&quot;:&quot;FIGURE_OBJECT&quot;,&quot;id&quot;:&quot;2308b92b-c55e-4c9c-9072-2512cac15faf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4286bf75-5ff0-4fdd-bc3e-01f3c7e121ce&quot;,&quot;order&quot;:&quot;5&quot;}},&quot;f39343ab-2215-4187-ba73-647f1c70758b&quot;:{&quot;relativeTransform&quot;:{&quot;translate&quot;:{&quot;x&quot;:29.35130344027327,&quot;y&quot;:254.22144822562586},&quot;rotate&quot;:-2.4492935982947064e-16,&quot;skewX&quot;:0,&quot;scale&quot;:{&quot;x&quot;:1,&quot;y&quot;:1}},&quot;type&quot;:&quot;FIGURE_OBJECT&quot;,&quot;id&quot;:&quot;f39343ab-2215-4187-ba73-647f1c70758b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7&quot;},&quot;source&quot;:{&quot;id&quot;:&quot;640212e6e4898ea3540dff47&quot;,&quot;type&quot;:&quot;ASSETS&quot;},&quot;isPremium&quot;:false},&quot;13d423f2-cebd-45a7-8189-9f20cd9a15db&quot;:{&quot;type&quot;:&quot;FIGURE_OBJECT&quot;,&quot;id&quot;:&quot;13d423f2-cebd-45a7-8189-9f20cd9a15db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f39343ab-2215-4187-ba73-647f1c70758b&quot;,&quot;order&quot;:&quot;5&quot;}},&quot;a7b75b84-8dca-40c7-b3e2-3b05fdbbf75c&quot;:{&quot;relativeTransform&quot;:{&quot;translate&quot;:{&quot;x&quot;:84.28213070630068,&quot;y&quot;:254.22079714307495},&quot;rotate&quot;:-2.4492935982947064e-16,&quot;skewX&quot;:0,&quot;scale&quot;:{&quot;x&quot;:1,&quot;y&quot;:1}},&quot;type&quot;:&quot;FIGURE_OBJECT&quot;,&quot;id&quot;:&quot;a7b75b84-8dca-40c7-b3e2-3b05fdbbf75c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23.419457921035388,&quot;y&quot;:23.419457921035388}},&quot;pathStyles&quot;:[{&quot;type&quot;:&quot;FILL&quot;,&quot;fillStyle&quot;:&quot;rgba(35, 70, 115, 1)&quot;},{&quot;type&quot;:&quot;STROKE&quot;,&quot;strokeStyle&quot;:&quot;rgba(5, 7, 41, 1)&quot;,&quot;lineWidth&quot;:1.028362575832496,&quot;lineJoin&quot;:&quot;round&quot;}],&quot;isLocked&quot;:false,&quot;parent&quot;:{&quot;type&quot;:&quot;CHILD&quot;,&quot;parentId&quot;:&quot;1ecd2387-55b0-4c30-803b-09690616feca&quot;,&quot;order&quot;:&quot;998&quot;},&quot;source&quot;:{&quot;id&quot;:&quot;640212e6e4898ea3540dff47&quot;,&quot;type&quot;:&quot;ASSETS&quot;},&quot;isPremium&quot;:false},&quot;be04d0a5-369e-4b35-8928-9e7b1e2b27fb&quot;:{&quot;type&quot;:&quot;FIGURE_OBJECT&quot;,&quot;id&quot;:&quot;be04d0a5-369e-4b35-8928-9e7b1e2b27fb&quot;,&quot;relativeTransform&quot;:{&quot;translate&quot;:{&quot;x&quot;:0,&quot;y&quot;:0},&quot;rotate&quot;:-2.449293598294706e-16,&quot;skewX&quot;:5.306677239264777e-32},&quot;text&quot;:{&quot;textData&quot;:{&quot;lineSpacing&quot;:&quot;normal&quot;,&quot;alignment&quot;:&quot;center&quot;,&quot;lines&quot;:[{&quot;runs&quot;:[{&quot;style&quot;:{&quot;fontFamily&quot;:&quot;Roboto&quot;,&quot;fontSize&quot;:13.711501011099948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20.609122970511137,&quot;y&quot;:16.453801213319938},&quot;targetSize&quot;:{&quot;x&quot;:20.609122970511137,&quot;y&quot;:2},&quot;format&quot;:&quot;BETTER_TEXT&quot;},&quot;parent&quot;:{&quot;type&quot;:&quot;CHILD&quot;,&quot;parentId&quot;:&quot;a7b75b84-8dca-40c7-b3e2-3b05fdbbf75c&quot;,&quot;order&quot;:&quot;5&quot;}},&quot;89bc02f2-8bfb-4c53-8358-bf331af3d9c9&quot;:{&quot;type&quot;:&quot;FIGURE_OBJECT&quot;,&quot;id&quot;:&quot;89bc02f2-8bfb-4c53-8358-bf331af3d9c9&quot;,&quot;relativeTransform&quot;:{&quot;translate&quot;:{&quot;x&quot;:-87.31286869667088,&quot;y&quot;:-98.6103803978166},&quot;rotate&quot;:0,&quot;skewX&quot;:0,&quot;scale&quot;:{&quot;x&quot;:1,&quot;y&quot;:1}},&quot;opacity&quot;:1,&quot;source&quot;:{&quot;type&quot;:&quot;ASSETS&quot;},&quot;pathStyles&quot;:[{&quot;type&quot;:&quot;FILL&quot;,&quot;fillStyle&quot;:&quot;rgb(0,0,0)&quot;}],&quot;isLocked&quot;:false,&quot;parent&quot;:{&quot;type&quot;:&quot;CHILD&quot;,&quot;parentId&quot;:&quot;1ecd2387-55b0-4c30-803b-09690616feca&quot;,&quot;order&quot;:&quot;999&quot;}},&quot;4e94c820-c9d1-4ac3-b572-316990dcd383&quot;:{&quot;type&quot;:&quot;FIGURE_OBJECT&quot;,&quot;id&quot;:&quot;4e94c820-c9d1-4ac3-b572-316990dcd383&quot;,&quot;relativeTransform&quot;:{&quot;translate&quot;:{&quot;x&quot;:-0.09302999839593201,&quot;y&quot;:-0.24041900018171006},&quot;rotate&quot;:0},&quot;opacity&quot;:1,&quot;path&quot;:{&quot;type&quot;:&quot;POLY_LINE&quot;,&quot;points&quot;:[{&quot;x&quot;:-162.76663099664418,&quot;y&quot;:10.669769023178892},{&quot;x&quot;:-162.76663099664418,&quot;y&quot;:5.221376330491779},{&quot;x&quot;:-119.64809660712827,&quot;y&quot;:-10.669769023178892},{&quot;x&quot;:120.98387459930093,&quot;y&quot;:-10.669769023178892},{&quot;x&quot;:162.76663099664418,&quot;y&quot;:4.313310881710442},{&quot;x&quot;:162.76663099664418,&quot;y&quot;:10.669769023178892}],&quot;closed&quot;:true},&quot;pathStyles&quot;:[{&quot;type&quot;:&quot;FILL&quot;,&quot;fillStyle&quot;:&quot;rgba(243, 246, 251, 1)&quot;},{&quot;type&quot;:&quot;STROKE&quot;,&quot;strokeStyle&quot;:&quot;rgba(133, 148, 182, 1)&quot;,&quot;lineWidth&quot;:1.5539041172972148,&quot;lineJoin&quot;:&quot;round&quot;}],&quot;isLocked&quot;:false,&quot;parent&quot;:{&quot;type&quot;:&quot;CHILD&quot;,&quot;parentId&quot;:&quot;89bc02f2-8bfb-4c53-8358-bf331af3d9c9&quot;,&quot;order&quot;:&quot;2&quot;}},&quot;6682099e-19cb-4a63-bbc6-87b8c6c96b34&quot;:{&quot;type&quot;:&quot;FIGURE_OBJECT&quot;,&quot;id&quot;:&quot;6682099e-19cb-4a63-bbc6-87b8c6c96b34&quot;,&quot;relativeTransform&quot;:{&quot;translate&quot;:{&quot;x&quot;:-0.339164730679038,&quot;y&quot;:7.396496958623871},&quot;rotate&quot;:0},&quot;opacity&quot;:1,&quot;path&quot;:{&quot;type&quot;:&quot;RECT&quot;,&quot;size&quot;:{&quot;x&quot;:326.0251769481531,&quot;y&quot;:6.065393691265071},&quot;cornerRounding&quot;:{&quot;type&quot;:&quot;ARC_LENGTH&quot;,&quot;global&quot;:0}},&quot;pathStyles&quot;:[{&quot;type&quot;:&quot;FILL&quot;,&quot;fillStyle&quot;:&quot;rgba(243, 246, 251, 1)&quot;},{&quot;type&quot;:&quot;STROKE&quot;,&quot;strokeStyle&quot;:&quot;rgba(133, 148, 182, 1)&quot;,&quot;lineWidth&quot;:1.5539041172972148,&quot;lineJoin&quot;:&quot;round&quot;}],&quot;isLocked&quot;:false,&quot;parent&quot;:{&quot;type&quot;:&quot;CHILD&quot;,&quot;parentId&quot;:&quot;89bc02f2-8bfb-4c53-8358-bf331af3d9c9&quot;,&quot;order&quot;:&quot;5&quot;}},&quot;cd5a6928-618b-440d-a706-6c80b5be4b3e&quot;:{&quot;type&quot;:&quot;FIGURE_OBJECT&quot;,&quot;id&quot;:&quot;cd5a6928-618b-440d-a706-6c80b5be4b3e&quot;,&quot;relativeTransform&quot;:{&quot;translate&quot;:{&quot;x&quot;:109.64119348270353,&quot;y&quot;:-61.260445180953376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00.5498195456895,&quot;y&quot;:-62.80379310287963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7&quot;},&quot;connectorInfo&quot;:{&quot;type&quot;:&quot;QUADRATIC&quot;,&quot;offset&quot;:{&quot;x&quot;:0,&quot;y&quot;:0},&quot;bending&quot;:-0.1,&quot;customized&quot;:true}},&quot;e577b8f3-9c4d-4a06-8869-8d98da9f1fd3&quot;:{&quot;type&quot;:&quot;FIGURE_OBJECT&quot;,&quot;id&quot;:&quot;e577b8f3-9c4d-4a06-8869-8d98da9f1fd3&quot;,&quot;relativeTransform&quot;:{&quot;translate&quot;:{&quot;x&quot;:-496.0973589678879,&quot;y&quot;:-62.697710822786945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00.5498195456895,&quot;y&quot;:-62.80379310287963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8&quot;},&quot;connectorInfo&quot;:{&quot;type&quot;:&quot;QUADRATIC&quot;,&quot;offset&quot;:{&quot;x&quot;:0,&quot;y&quot;:0},&quot;bending&quot;:-0.1,&quot;customized&quot;:true}},&quot;e7cadf39-8c36-4b79-b36d-efe249245e5a&quot;:{&quot;type&quot;:&quot;FIGURE_OBJECT&quot;,&quot;id&quot;:&quot;e7cadf39-8c36-4b79-b36d-efe249245e5a&quot;,&quot;relativeTransform&quot;:{&quot;translate&quot;:{&quot;x&quot;:210.20666914948623,&quot;y&quot;:-51.115651934122475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26.63318874729543,&quot;y&quot;:-71.56215584121271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82&quot;},&quot;connectorInfo&quot;:{&quot;type&quot;:&quot;QUADRATIC&quot;,&quot;offset&quot;:{&quot;x&quot;:0,&quot;y&quot;:0},&quot;bending&quot;:-0.1,&quot;customized&quot;:true}},&quot;54c5e4fa-00ff-413d-966e-865c1ef62b29&quot;:{&quot;type&quot;:&quot;FIGURE_OBJECT&quot;,&quot;id&quot;:&quot;54c5e4fa-00ff-413d-966e-865c1ef62b29&quot;,&quot;relativeTransform&quot;:{&quot;translate&quot;:{&quot;x&quot;:206.72637588845214,&quot;y&quot;:-51.11616211349852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09.23182220044913,&quot;y&quot;:-73.06304813807999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85&quot;},&quot;connectorInfo&quot;:{&quot;type&quot;:&quot;QUADRATIC&quot;,&quot;offset&quot;:{&quot;x&quot;:0,&quot;y&quot;:0},&quot;bending&quot;:-0.1,&quot;customized&quot;:true}},&quot;a8e53d6c-790c-4f18-8a02-9c943ff2bee8&quot;:{&quot;type&quot;:&quot;FIGURE_OBJECT&quot;,&quot;id&quot;:&quot;a8e53d6c-790c-4f18-8a02-9c943ff2bee8&quot;,&quot;relativeTransform&quot;:{&quot;translate&quot;:{&quot;x&quot;:-621.5339554079535,&quot;y&quot;:-52.787700764110724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&quot;},&quot;connectorInfo&quot;:{&quot;type&quot;:&quot;QUADRATIC&quot;,&quot;offset&quot;:{&quot;x&quot;:0,&quot;y&quot;:0},&quot;bending&quot;:-0.1,&quot;customized&quot;:true}},&quot;aa87f03b-404c-46c7-b88c-53ae25da7346&quot;:{&quot;type&quot;:&quot;FIGURE_OBJECT&quot;,&quot;id&quot;:&quot;aa87f03b-404c-46c7-b88c-53ae25da7346&quot;,&quot;relativeTransform&quot;:{&quot;translate&quot;:{&quot;x&quot;:-618.0536621469195,&quot;y&quot;:-52.788210943486774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09.23182220044913,&quot;y&quot;:-73.06304813807999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5&quot;},&quot;connectorInfo&quot;:{&quot;type&quot;:&quot;QUADRATIC&quot;,&quot;offset&quot;:{&quot;x&quot;:0,&quot;y&quot;:0},&quot;bending&quot;:-0.1,&quot;customized&quot;:true}},&quot;7359ba81-80a5-471a-8598-39f5e274f98b&quot;:{&quot;type&quot;:&quot;FIGURE_OBJECT&quot;,&quot;id&quot;:&quot;7359ba81-80a5-471a-8598-39f5e274f98b&quot;,&quot;relativeTransform&quot;:{&quot;translate&quot;:{&quot;x&quot;:143.80530383656554,&quot;y&quot;:-61.25999517287367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52&quot;},&quot;connectorInfo&quot;:{&quot;type&quot;:&quot;QUADRATIC&quot;,&quot;offset&quot;:{&quot;x&quot;:0,&quot;y&quot;:0},&quot;bending&quot;:-0.1,&quot;customized&quot;:true}},&quot;0d2ea5eb-0be2-40b5-836d-29f057a1b23c&quot;:{&quot;type&quot;:&quot;FIGURE_OBJECT&quot;,&quot;id&quot;:&quot;0d2ea5eb-0be2-40b5-836d-29f057a1b23c&quot;,&quot;relativeTransform&quot;:{&quot;translate&quot;:{&quot;x&quot;:-467.0452729231106,&quot;y&quot;:-62.69726081470725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6&quot;},&quot;connectorInfo&quot;:{&quot;type&quot;:&quot;QUADRATIC&quot;,&quot;offset&quot;:{&quot;x&quot;:0,&quot;y&quot;:0},&quot;bending&quot;:-0.1,&quot;customized&quot;:true}},&quot;a4782dc5-e538-4b22-9e57-69969e938fb0&quot;:{&quot;type&quot;:&quot;FIGURE_OBJECT&quot;,&quot;id&quot;:&quot;a4782dc5-e538-4b22-9e57-69969e938fb0&quot;,&quot;relativeTransform&quot;:{&quot;translate&quot;:{&quot;x&quot;:-464.4892607685683,&quot;y&quot;:-62.697699356498134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00.5498195456895,&quot;y&quot;:-62.80379310287963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65&quot;},&quot;connectorInfo&quot;:{&quot;type&quot;:&quot;QUADRATIC&quot;,&quot;offset&quot;:{&quot;x&quot;:0,&quot;y&quot;:0},&quot;bending&quot;:-0.1,&quot;customized&quot;:true}},&quot;469a97a4-b3d9-40ff-8ea4-77809f246a04&quot;:{&quot;type&quot;:&quot;FIGURE_OBJECT&quot;,&quot;id&quot;:&quot;469a97a4-b3d9-40ff-8ea4-77809f246a04&quot;,&quot;relativeTransform&quot;:{&quot;translate&quot;:{&quot;x&quot;:241.8147673488059,&quot;y&quot;:-51.115640467833664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26.63318874729543,&quot;y&quot;:-71.56215584121271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7&quot;},&quot;connectorInfo&quot;:{&quot;type&quot;:&quot;QUADRATIC&quot;,&quot;offset&quot;:{&quot;x&quot;:0,&quot;y&quot;:0},&quot;bending&quot;:-0.1,&quot;customized&quot;:true}},&quot;584f5aaa-a66a-4f67-8065-1ff06d66a519&quot;:{&quot;type&quot;:&quot;FIGURE_OBJECT&quot;,&quot;id&quot;:&quot;584f5aaa-a66a-4f67-8065-1ff06d66a519&quot;,&quot;relativeTransform&quot;:{&quot;translate&quot;:{&quot;x&quot;:238.3344740877718,&quot;y&quot;:-51.11615064720971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09.23182220044913,&quot;y&quot;:-73.06304813807999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75&quot;},&quot;connectorInfo&quot;:{&quot;type&quot;:&quot;QUADRATIC&quot;,&quot;offset&quot;:{&quot;x&quot;:0,&quot;y&quot;:0},&quot;bending&quot;:-0.1,&quot;customized&quot;:true}},&quot;7272efbc-82fb-4c6a-aa84-ccc8991fe429&quot;:{&quot;type&quot;:&quot;FIGURE_OBJECT&quot;,&quot;id&quot;:&quot;7272efbc-82fb-4c6a-aa84-ccc8991fe429&quot;,&quot;relativeTransform&quot;:{&quot;translate&quot;:{&quot;x&quot;:-589.9258572086338,&quot;y&quot;:-52.78768929782191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8&quot;},&quot;connectorInfo&quot;:{&quot;type&quot;:&quot;QUADRATIC&quot;,&quot;offset&quot;:{&quot;x&quot;:0,&quot;y&quot;:0},&quot;bending&quot;:-0.1,&quot;customized&quot;:true}},&quot;ca24fb28-4aa7-43fd-90a6-53fd8aeef7d3&quot;:{&quot;type&quot;:&quot;FIGURE_OBJECT&quot;,&quot;id&quot;:&quot;ca24fb28-4aa7-43fd-90a6-53fd8aeef7d3&quot;,&quot;relativeTransform&quot;:{&quot;translate&quot;:{&quot;x&quot;:-586.4455639475998,&quot;y&quot;:-52.78819947719796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09.23182220044913,&quot;y&quot;:-73.06304813807999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&quot;},&quot;connectorInfo&quot;:{&quot;type&quot;:&quot;QUADRATIC&quot;,&quot;offset&quot;:{&quot;x&quot;:0,&quot;y&quot;:0},&quot;bending&quot;:-0.1,&quot;customized&quot;:true}},&quot;c10f4416-cdca-498d-8db6-c1438d9d35fe&quot;:{&quot;type&quot;:&quot;FIGURE_OBJECT&quot;,&quot;id&quot;:&quot;c10f4416-cdca-498d-8db6-c1438d9d35fe&quot;,&quot;relativeTransform&quot;:{&quot;translate&quot;:{&quot;x&quot;:169.92815601742046,&quot;y&quot;:-61.2602508125897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05&quot;},&quot;connectorInfo&quot;:{&quot;type&quot;:&quot;QUADRATIC&quot;,&quot;offset&quot;:{&quot;x&quot;:0,&quot;y&quot;:0},&quot;bending&quot;:-0.1,&quot;customized&quot;:true}},&quot;6f23d5a9-a566-4a99-9bb0-e5fab5192c31&quot;:{&quot;type&quot;:&quot;FIGURE_OBJECT&quot;,&quot;id&quot;:&quot;6f23d5a9-a566-4a99-9bb0-e5fab5192c31&quot;,&quot;relativeTransform&quot;:{&quot;translate&quot;:{&quot;x&quot;:167.37214386287815,&quot;y&quot;:-61.260689354380595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00.5498195456895,&quot;y&quot;:-62.80379310287963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1&quot;},&quot;connectorInfo&quot;:{&quot;type&quot;:&quot;QUADRATIC&quot;,&quot;offset&quot;:{&quot;x&quot;:0,&quot;y&quot;:0},&quot;bending&quot;:-0.1,&quot;customized&quot;:true}},&quot;79490d2f-0a57-40da-a9f2-20a2498d40ed&quot;:{&quot;type&quot;:&quot;FIGURE_OBJECT&quot;,&quot;id&quot;:&quot;79490d2f-0a57-40da-a9f2-20a2498d40ed&quot;,&quot;relativeTransform&quot;:{&quot;translate&quot;:{&quot;x&quot;:-440.92242074225567,&quot;y&quot;:-62.697516454423265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2&quot;},&quot;connectorInfo&quot;:{&quot;type&quot;:&quot;QUADRATIC&quot;,&quot;offset&quot;:{&quot;x&quot;:0,&quot;y&quot;:0},&quot;bending&quot;:-0.1,&quot;customized&quot;:true}},&quot;c323cb35-5b04-4bb9-942e-beb4f08f26dd&quot;:{&quot;type&quot;:&quot;FIGURE_OBJECT&quot;,&quot;id&quot;:&quot;c323cb35-5b04-4bb9-942e-beb4f08f26dd&quot;,&quot;relativeTransform&quot;:{&quot;translate&quot;:{&quot;x&quot;:264.4573262686268,&quot;y&quot;:-51.11640628692574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09.23182220044913,&quot;y&quot;:-73.06304813807999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6&quot;},&quot;connectorInfo&quot;:{&quot;type&quot;:&quot;QUADRATIC&quot;,&quot;offset&quot;:{&quot;x&quot;:0,&quot;y&quot;:0},&quot;bending&quot;:-0.1,&quot;customized&quot;:true}},&quot;8e4d4eb2-e693-4e75-90e8-55da02a66940&quot;:{&quot;type&quot;:&quot;FIGURE_OBJECT&quot;,&quot;id&quot;:&quot;8e4d4eb2-e693-4e75-90e8-55da02a66940&quot;,&quot;relativeTransform&quot;:{&quot;translate&quot;:{&quot;x&quot;:-563.8030050277789,&quot;y&quot;:-52.787944937537944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7&quot;},&quot;connectorInfo&quot;:{&quot;type&quot;:&quot;QUADRATIC&quot;,&quot;offset&quot;:{&quot;x&quot;:0,&quot;y&quot;:0},&quot;bending&quot;:-0.1,&quot;customized&quot;:true}},&quot;60800f47-abe8-4444-a80b-9e1346c05c2a&quot;:{&quot;type&quot;:&quot;FIGURE_OBJECT&quot;,&quot;id&quot;:&quot;60800f47-abe8-4444-a80b-9e1346c05c2a&quot;,&quot;relativeTransform&quot;:{&quot;translate&quot;:{&quot;x&quot;:-401.7103304311036,&quot;y&quot;:-61.26044922256955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805&quot;},&quot;connectorInfo&quot;:{&quot;type&quot;:&quot;QUADRATIC&quot;,&quot;offset&quot;:{&quot;x&quot;:0,&quot;y&quot;:0},&quot;bending&quot;:-0.1,&quot;customized&quot;:true}},&quot;3009bffb-97af-426a-b3d8-78a2688e62a6&quot;:{&quot;type&quot;:&quot;FIGURE_OBJECT&quot;,&quot;id&quot;:&quot;3009bffb-97af-426a-b3d8-78a2688e62a6&quot;,&quot;relativeTransform&quot;:{&quot;translate&quot;:{&quot;x&quot;:209.14024632857252,&quot;y&quot;:-62.69771486440311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82&quot;},&quot;connectorInfo&quot;:{&quot;type&quot;:&quot;QUADRATIC&quot;,&quot;offset&quot;:{&quot;x&quot;:0,&quot;y&quot;:0},&quot;bending&quot;:-0.1,&quot;customized&quot;:true}},&quot;af0173ea-63a6-457a-a623-6c61ec7f28c4&quot;:{&quot;type&quot;:&quot;FIGURE_OBJECT&quot;,&quot;id&quot;:&quot;af0173ea-63a6-457a-a623-6c61ec7f28c4&quot;,&quot;relativeTransform&quot;:{&quot;translate&quot;:{&quot;x&quot;:-499.7197939433439,&quot;y&quot;:-51.11609451752953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85&quot;},&quot;connectorInfo&quot;:{&quot;type&quot;:&quot;QUADRATIC&quot;,&quot;offset&quot;:{&quot;x&quot;:0,&quot;y&quot;:0},&quot;bending&quot;:-0.1,&quot;customized&quot;:true}},&quot;bd1450e7-c612-4611-81bd-6e9de3fbf454&quot;:{&quot;type&quot;:&quot;FIGURE_OBJECT&quot;,&quot;id&quot;:&quot;bd1450e7-c612-4611-81bd-6e9de3fbf454&quot;,&quot;relativeTransform&quot;:{&quot;translate&quot;:{&quot;x&quot;:-496.2395006823099,&quot;y&quot;:-51.11660469690558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09.23182220044913,&quot;y&quot;:-73.06304813807999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86&quot;},&quot;connectorInfo&quot;:{&quot;type&quot;:&quot;QUADRATIC&quot;,&quot;offset&quot;:{&quot;x&quot;:0,&quot;y&quot;:0},&quot;bending&quot;:-0.1,&quot;customized&quot;:true}},&quot;6898aa3f-37f4-4cba-8239-2103e43746f7&quot;:{&quot;type&quot;:&quot;FIGURE_OBJECT&quot;,&quot;id&quot;:&quot;6898aa3f-37f4-4cba-8239-2103e43746f7&quot;,&quot;relativeTransform&quot;:{&quot;translate&quot;:{&quot;x&quot;:328.5405373530618,&quot;y&quot;:-52.78865352689383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09.23182220044913,&quot;y&quot;:-73.06304813807999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88&quot;},&quot;connectorInfo&quot;:{&quot;type&quot;:&quot;QUADRATIC&quot;,&quot;offset&quot;:{&quot;x&quot;:0,&quot;y&quot;:0},&quot;bending&quot;:-0.1,&quot;customized&quot;:true}},&quot;6287328c-69cd-4ccd-bfd5-1fdb4b6169fc&quot;:{&quot;type&quot;:&quot;FIGURE_OBJECT&quot;,&quot;id&quot;:&quot;6287328c-69cd-4ccd-bfd5-1fdb4b6169fc&quot;,&quot;relativeTransform&quot;:{&quot;translate&quot;:{&quot;x&quot;:-427.83318261195853,&quot;y&quot;:-61.26070486228558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&quot;},&quot;connectorInfo&quot;:{&quot;type&quot;:&quot;QUADRATIC&quot;,&quot;offset&quot;:{&quot;x&quot;:0,&quot;y&quot;:0},&quot;bending&quot;:-0.1,&quot;customized&quot;:true}},&quot;c30b4cfe-ba8a-406f-afda-73c305cdea1b&quot;:{&quot;type&quot;:&quot;FIGURE_OBJECT&quot;,&quot;id&quot;:&quot;c30b4cfe-ba8a-406f-afda-73c305cdea1b&quot;,&quot;relativeTransform&quot;:{&quot;translate&quot;:{&quot;x&quot;:-425.27717045741616,&quot;y&quot;:-61.26114340407646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00.5498195456895,&quot;y&quot;:-62.80379310287963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1&quot;},&quot;connectorInfo&quot;:{&quot;type&quot;:&quot;QUADRATIC&quot;,&quot;offset&quot;:{&quot;x&quot;:0,&quot;y&quot;:0},&quot;bending&quot;:-0.1,&quot;customized&quot;:true}},&quot;72fbc28c-f4bd-4c0c-9be0-ebd24ae8da19&quot;:{&quot;type&quot;:&quot;FIGURE_OBJECT&quot;,&quot;id&quot;:&quot;72fbc28c-f4bd-4c0c-9be0-ebd24ae8da19&quot;,&quot;relativeTransform&quot;:{&quot;translate&quot;:{&quot;x&quot;:183.01739414771765,&quot;y&quot;:-62.697970504119155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2&quot;},&quot;connectorInfo&quot;:{&quot;type&quot;:&quot;QUADRATIC&quot;,&quot;offset&quot;:{&quot;x&quot;:0,&quot;y&quot;:0},&quot;bending&quot;:-0.1,&quot;customized&quot;:true}},&quot;23599e1b-5ab6-4d03-bf70-7aaa96e3b2a0&quot;:{&quot;type&quot;:&quot;FIGURE_OBJECT&quot;,&quot;id&quot;:&quot;23599e1b-5ab6-4d03-bf70-7aaa96e3b2a0&quot;,&quot;relativeTransform&quot;:{&quot;translate&quot;:{&quot;x&quot;:-525.8426461241988,&quot;y&quot;:-51.11635015724556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5&quot;},&quot;connectorInfo&quot;:{&quot;type&quot;:&quot;QUADRATIC&quot;,&quot;offset&quot;:{&quot;x&quot;:0,&quot;y&quot;:0},&quot;bending&quot;:-0.1,&quot;customized&quot;:true}},&quot;aa2d619c-b07e-4d66-a451-d731f4db60dc&quot;:{&quot;type&quot;:&quot;FIGURE_OBJECT&quot;,&quot;id&quot;:&quot;aa2d619c-b07e-4d66-a451-d731f4db60dc&quot;,&quot;relativeTransform&quot;:{&quot;translate&quot;:{&quot;x&quot;:-522.3623528631648,&quot;y&quot;:-51.116860336621606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09.23182220044913,&quot;y&quot;:-73.06304813807999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6&quot;},&quot;connectorInfo&quot;:{&quot;type&quot;:&quot;QUADRATIC&quot;,&quot;offset&quot;:{&quot;x&quot;:0,&quot;y&quot;:0},&quot;bending&quot;:-0.1,&quot;customized&quot;:true}},&quot;02737141-5b89-4f84-a74f-acb46c632f07&quot;:{&quot;type&quot;:&quot;FIGURE_OBJECT&quot;,&quot;id&quot;:&quot;02737141-5b89-4f84-a74f-acb46c632f07&quot;,&quot;relativeTransform&quot;:{&quot;translate&quot;:{&quot;x&quot;:251.48070598141936,&quot;y&quot;:-61.26006765709232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02&quot;},&quot;connectorInfo&quot;:{&quot;type&quot;:&quot;QUADRATIC&quot;,&quot;offset&quot;:{&quot;x&quot;:0,&quot;y&quot;:0},&quot;bending&quot;:-0.1,&quot;customized&quot;:true}},&quot;7103c5d5-61be-4e9a-8c80-af618bb2e2c2&quot;:{&quot;type&quot;:&quot;FIGURE_OBJECT&quot;,&quot;id&quot;:&quot;7103c5d5-61be-4e9a-8c80-af618bb2e2c2&quot;,&quot;relativeTransform&quot;:{&quot;translate&quot;:{&quot;x&quot;:-359.3698707782568,&quot;y&quot;:-62.697333298925884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1&quot;},&quot;connectorInfo&quot;:{&quot;type&quot;:&quot;QUADRATIC&quot;,&quot;offset&quot;:{&quot;x&quot;:0,&quot;y&quot;:0},&quot;bending&quot;:-0.1,&quot;customized&quot;:true}},&quot;25e64feb-cc28-405c-baac-0cc3a9a28e0f&quot;:{&quot;type&quot;:&quot;FIGURE_OBJECT&quot;,&quot;id&quot;:&quot;25e64feb-cc28-405c-baac-0cc3a9a28e0f&quot;,&quot;relativeTransform&quot;:{&quot;translate&quot;:{&quot;x&quot;:-356.81385862371445,&quot;y&quot;:-62.69777184071677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00.5498195456895,&quot;y&quot;:-62.80379310287963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15&quot;},&quot;connectorInfo&quot;:{&quot;type&quot;:&quot;QUADRATIC&quot;,&quot;offset&quot;:{&quot;x&quot;:0,&quot;y&quot;:0},&quot;bending&quot;:-0.1,&quot;customized&quot;:true}},&quot;77b6d0ab-0ba9-4346-bc7c-3e1cd7d7564e&quot;:{&quot;type&quot;:&quot;FIGURE_OBJECT&quot;,&quot;id&quot;:&quot;77b6d0ab-0ba9-4346-bc7c-3e1cd7d7564e&quot;,&quot;relativeTransform&quot;:{&quot;translate&quot;:{&quot;x&quot;:349.4901694936597,&quot;y&quot;:-51.115712952052306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26.63318874729543,&quot;y&quot;:-71.56215584121271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2&quot;},&quot;connectorInfo&quot;:{&quot;type&quot;:&quot;QUADRATIC&quot;,&quot;offset&quot;:{&quot;x&quot;:0,&quot;y&quot;:0},&quot;bending&quot;:-0.1,&quot;customized&quot;:true}},&quot;34122c96-38d0-4962-8fe1-8473352bdfdc&quot;:{&quot;type&quot;:&quot;FIGURE_OBJECT&quot;,&quot;id&quot;:&quot;34122c96-38d0-4962-8fe1-8473352bdfdc&quot;,&quot;relativeTransform&quot;:{&quot;translate&quot;:{&quot;x&quot;:-482.25045506378007,&quot;y&quot;:-52.78776178204056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3&quot;},&quot;connectorInfo&quot;:{&quot;type&quot;:&quot;QUADRATIC&quot;,&quot;offset&quot;:{&quot;x&quot;:0,&quot;y&quot;:0},&quot;bending&quot;:-0.1,&quot;customized&quot;:true}},&quot;7bff115c-e381-42fa-8d98-c96beacab053&quot;:{&quot;type&quot;:&quot;FIGURE_OBJECT&quot;,&quot;id&quot;:&quot;7bff115c-e381-42fa-8d98-c96beacab053&quot;,&quot;relativeTransform&quot;:{&quot;translate&quot;:{&quot;x&quot;:277.6035581622743,&quot;y&quot;:-61.26032329680835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5&quot;},&quot;connectorInfo&quot;:{&quot;type&quot;:&quot;QUADRATIC&quot;,&quot;offset&quot;:{&quot;x&quot;:0,&quot;y&quot;:0},&quot;bending&quot;:-0.1,&quot;customized&quot;:true}},&quot;23ce2ca5-1f1b-47bb-8b64-3eea91a21e2c&quot;:{&quot;type&quot;:&quot;FIGURE_OBJECT&quot;,&quot;id&quot;:&quot;23ce2ca5-1f1b-47bb-8b64-3eea91a21e2c&quot;,&quot;relativeTransform&quot;:{&quot;translate&quot;:{&quot;x&quot;:275.04754600773197,&quot;y&quot;:-61.26076183859924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00.5498195456895,&quot;y&quot;:-62.80379310287963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55&quot;},&quot;connectorInfo&quot;:{&quot;type&quot;:&quot;QUADRATIC&quot;,&quot;offset&quot;:{&quot;x&quot;:0,&quot;y&quot;:0},&quot;bending&quot;:-0.1,&quot;customized&quot;:true}},&quot;00bf949e-2c10-4120-95ed-25835c1e16a5&quot;:{&quot;type&quot;:&quot;FIGURE_OBJECT&quot;,&quot;id&quot;:&quot;00bf949e-2c10-4120-95ed-25835c1e16a5&quot;,&quot;relativeTransform&quot;:{&quot;translate&quot;:{&quot;x&quot;:-333.24701859740185,&quot;y&quot;:-62.69758893864193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6&quot;},&quot;connectorInfo&quot;:{&quot;type&quot;:&quot;QUADRATIC&quot;,&quot;offset&quot;:{&quot;x&quot;:0,&quot;y&quot;:0},&quot;bending&quot;:-0.1,&quot;customized&quot;:true}},&quot;70d2d07e-f544-4914-9255-f583f03a0492&quot;:{&quot;type&quot;:&quot;FIGURE_OBJECT&quot;,&quot;id&quot;:&quot;70d2d07e-f544-4914-9255-f583f03a0492&quot;,&quot;relativeTransform&quot;:{&quot;translate&quot;:{&quot;x&quot;:-330.69100644285953,&quot;y&quot;:-62.69802748043281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00.5498195456895,&quot;y&quot;:-62.80379310287963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65&quot;},&quot;connectorInfo&quot;:{&quot;type&quot;:&quot;QUADRATIC&quot;,&quot;offset&quot;:{&quot;x&quot;:0,&quot;y&quot;:0},&quot;bending&quot;:-0.1,&quot;customized&quot;:true}},&quot;fe66a06a-f40d-4f72-9e8c-aab9d0ee29e6&quot;:{&quot;type&quot;:&quot;FIGURE_OBJECT&quot;,&quot;id&quot;:&quot;fe66a06a-f40d-4f72-9e8c-aab9d0ee29e6&quot;,&quot;relativeTransform&quot;:{&quot;translate&quot;:{&quot;x&quot;:375.6130216745146,&quot;y&quot;:-51.115968591768336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26.63318874729543,&quot;y&quot;:-71.56215584121271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7&quot;},&quot;connectorInfo&quot;:{&quot;type&quot;:&quot;QUADRATIC&quot;,&quot;offset&quot;:{&quot;x&quot;:0,&quot;y&quot;:0},&quot;bending&quot;:-0.1,&quot;customized&quot;:true}},&quot;db50a165-a561-4767-a2f3-26fa7fc37ac0&quot;:{&quot;type&quot;:&quot;FIGURE_OBJECT&quot;,&quot;id&quot;:&quot;db50a165-a561-4767-a2f3-26fa7fc37ac0&quot;,&quot;relativeTransform&quot;:{&quot;translate&quot;:{&quot;x&quot;:372.13272841348055,&quot;y&quot;:-51.11647877114438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09.23182220044913,&quot;y&quot;:-73.06304813807999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75&quot;},&quot;connectorInfo&quot;:{&quot;type&quot;:&quot;QUADRATIC&quot;,&quot;offset&quot;:{&quot;x&quot;:0,&quot;y&quot;:0},&quot;bending&quot;:-0.1,&quot;customized&quot;:true}},&quot;a8570608-ae0b-4e81-a3c5-8cef612a3318&quot;:{&quot;type&quot;:&quot;FIGURE_OBJECT&quot;,&quot;id&quot;:&quot;a8570608-ae0b-4e81-a3c5-8cef612a3318&quot;,&quot;relativeTransform&quot;:{&quot;translate&quot;:{&quot;x&quot;:-452.6473096218911,&quot;y&quot;:-52.788527601132635},&quot;rotate&quot;:-1.7405523924281537e-16,&quot;skewX&quot;:0,&quot;scale&quot;:{&quot;x&quot;:1,&quot;y&quot;:1}},&quot;opacity&quot;:1,&quot;path&quot;:{&quot;type&quot;:&quot;POLY_LINE&quot;,&quot;points&quot;:[{&quot;x&quot;:426.63318874729543,&quot;y&quot;:-83.2986648412321},{&quot;x&quot;:409.23182220044913,&quot;y&quot;:-73.06304813807999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89&quot;},&quot;connectorInfo&quot;:{&quot;type&quot;:&quot;QUADRATIC&quot;,&quot;offset&quot;:{&quot;x&quot;:0,&quot;y&quot;:0},&quot;bending&quot;:-0.1,&quot;customized&quot;:true}},&quot;32944dc7-d762-41bb-830e-d071467dff0b&quot;:{&quot;type&quot;:&quot;FIGURE_OBJECT&quot;,&quot;id&quot;:&quot;32944dc7-d762-41bb-830e-d071467dff0b&quot;,&quot;relativeTransform&quot;:{&quot;translate&quot;:{&quot;x&quot;:-294.03492828624985,&quot;y&quot;:-61.2605217067882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&quot;},&quot;connectorInfo&quot;:{&quot;type&quot;:&quot;QUADRATIC&quot;,&quot;offset&quot;:{&quot;x&quot;:0,&quot;y&quot;:0},&quot;bending&quot;:-0.1,&quot;customized&quot;:true}},&quot;c18f4285-4a92-4811-aba5-41e4399b037a&quot;:{&quot;type&quot;:&quot;FIGURE_OBJECT&quot;,&quot;id&quot;:&quot;c18f4285-4a92-4811-aba5-41e4399b037a&quot;,&quot;relativeTransform&quot;:{&quot;translate&quot;:{&quot;x&quot;:316.81564847342634,&quot;y&quot;:-62.69778734862177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1&quot;},&quot;connectorInfo&quot;:{&quot;type&quot;:&quot;QUADRATIC&quot;,&quot;offset&quot;:{&quot;x&quot;:0,&quot;y&quot;:0},&quot;bending&quot;:-0.1,&quot;customized&quot;:true}},&quot;4d2aaac3-4860-4043-b7c4-e8cfbf9f264c&quot;:{&quot;type&quot;:&quot;FIGURE_OBJECT&quot;,&quot;id&quot;:&quot;4d2aaac3-4860-4043-b7c4-e8cfbf9f264c&quot;,&quot;relativeTransform&quot;:{&quot;translate&quot;:{&quot;x&quot;:314.25963631888396,&quot;y&quot;:-62.69822589041266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00.5498195456895,&quot;y&quot;:-62.80379310287963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15&quot;},&quot;connectorInfo&quot;:{&quot;type&quot;:&quot;QUADRATIC&quot;,&quot;offset&quot;:{&quot;x&quot;:0,&quot;y&quot;:0},&quot;bending&quot;:-0.1,&quot;customized&quot;:true}},&quot;4b13302b-8737-41ca-bb12-9bfac4441238&quot;:{&quot;type&quot;:&quot;FIGURE_OBJECT&quot;,&quot;id&quot;:&quot;4b13302b-8737-41ca-bb12-9bfac4441238&quot;,&quot;relativeTransform&quot;:{&quot;translate&quot;:{&quot;x&quot;:-392.04439179849015,&quot;y&quot;:-51.11616700174818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2&quot;},&quot;connectorInfo&quot;:{&quot;type&quot;:&quot;QUADRATIC&quot;,&quot;offset&quot;:{&quot;x&quot;:0,&quot;y&quot;:0},&quot;bending&quot;:-0.1,&quot;customized&quot;:true}},&quot;0d6909ea-5b1a-4f80-90a8-783bcd7b4167&quot;:{&quot;type&quot;:&quot;FIGURE_OBJECT&quot;,&quot;id&quot;:&quot;0d6909ea-5b1a-4f80-90a8-783bcd7b4167&quot;,&quot;relativeTransform&quot;:{&quot;translate&quot;:{&quot;x&quot;:439.69623275894963,&quot;y&quot;:-52.78821583173644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26.63318874729543,&quot;y&quot;:-71.56215584121271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3&quot;},&quot;connectorInfo&quot;:{&quot;type&quot;:&quot;QUADRATIC&quot;,&quot;offset&quot;:{&quot;x&quot;:0,&quot;y&quot;:0},&quot;bending&quot;:-0.1,&quot;customized&quot;:true}},&quot;59811ad8-fc63-44f9-8e62-9a96c23b6fc9&quot;:{&quot;type&quot;:&quot;FIGURE_OBJECT&quot;,&quot;id&quot;:&quot;59811ad8-fc63-44f9-8e62-9a96c23b6fc9&quot;,&quot;relativeTransform&quot;:{&quot;translate&quot;:{&quot;x&quot;:436.2159394979156,&quot;y&quot;:-52.78872601111248},&quot;rotate&quot;:0,&quot;skewX&quot;:0,&quot;scale&quot;:{&quot;x&quot;:1,&quot;y&quot;:1}},&quot;opacity&quot;:1,&quot;path&quot;:{&quot;type&quot;:&quot;POLY_LINE&quot;,&quot;points&quot;:[{&quot;x&quot;:-426.63318874729543,&quot;y&quot;:-83.2986648412321},{&quot;x&quot;:-409.23182220044913,&quot;y&quot;:-73.06304813807999},{&quot;x&quot;:-409.23182220044913,&quot;y&quot;:-60.813389664139734},{&quot;x&quot;:-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4&quot;},&quot;connectorInfo&quot;:{&quot;type&quot;:&quot;QUADRATIC&quot;,&quot;offset&quot;:{&quot;x&quot;:0,&quot;y&quot;:0},&quot;bending&quot;:-0.1,&quot;customized&quot;:true}},&quot;2ce41af7-4753-4080-ab5e-2dcb76464962&quot;:{&quot;type&quot;:&quot;FIGURE_OBJECT&quot;,&quot;id&quot;:&quot;2ce41af7-4753-4080-ab5e-2dcb76464962&quot;,&quot;relativeTransform&quot;:{&quot;translate&quot;:{&quot;x&quot;:-320.1577804671047,&quot;y&quot;:-61.26077734650423},&quot;rotate&quot;:-2.0371739493297087e-16,&quot;skewX&quot;:0,&quot;scale&quot;:{&quot;x&quot;:1,&quot;y&quot;:1}},&quot;opacity&quot;:1,&quot;path&quot;:{&quot;type&quot;:&quot;POLY_LINE&quot;,&quot;points&quot;:[{&quot;x&quot;:313.32980705345796,&quot;y&quot;:-71.60216067837777},{&quot;x&quot;:313.32980705345796,&quot;y&quot;:-61.51365079860544},{&quot;x&quot;:300.5498195456895,&quot;y&quot;:-52.274188384987866},{&quot;x&quot;: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5&quot;},&quot;connectorInfo&quot;:{&quot;type&quot;:&quot;QUADRATIC&quot;,&quot;offset&quot;:{&quot;x&quot;:0,&quot;y&quot;:0},&quot;bending&quot;:-0.1,&quot;customized&quot;:true}},&quot;eaf22253-88f5-47a7-acc1-a676c5fe1025&quot;:{&quot;type&quot;:&quot;FIGURE_OBJECT&quot;,&quot;id&quot;:&quot;eaf22253-88f5-47a7-acc1-a676c5fe1025&quot;,&quot;relativeTransform&quot;:{&quot;translate&quot;:{&quot;x&quot;:290.69279629257136,&quot;y&quot;:-62.69804298833779},&quot;rotate&quot;:0,&quot;skewX&quot;:0,&quot;scale&quot;:{&quot;x&quot;:1,&quot;y&quot;:1}},&quot;opacity&quot;:1,&quot;path&quot;:{&quot;type&quot;:&quot;POLY_LINE&quot;,&quot;points&quot;:[{&quot;x&quot;:-313.32980705345796,&quot;y&quot;:-71.60216067837777},{&quot;x&quot;:-313.32980705345796,&quot;y&quot;:-61.51365079860544},{&quot;x&quot;:-300.5498195456895,&quot;y&quot;:-52.274188384987866},{&quot;x&quot;:-301.69627461335426,&quot;y&quot;:-42.36005688987997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6&quot;},&quot;connectorInfo&quot;:{&quot;type&quot;:&quot;QUADRATIC&quot;,&quot;offset&quot;:{&quot;x&quot;:0,&quot;y&quot;:0},&quot;bending&quot;:-0.1,&quot;customized&quot;:true}},&quot;ae57b63a-e9ad-45bc-a364-0115ef5d2ca8&quot;:{&quot;type&quot;:&quot;FIGURE_OBJECT&quot;,&quot;id&quot;:&quot;ae57b63a-e9ad-45bc-a364-0115ef5d2ca8&quot;,&quot;relativeTransform&quot;:{&quot;translate&quot;:{&quot;x&quot;:-418.167243979345,&quot;y&quot;:-51.11642264146421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26.63318874729543,&quot;y&quot;:-71.56215584121271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7&quot;},&quot;connectorInfo&quot;:{&quot;type&quot;:&quot;QUADRATIC&quot;,&quot;offset&quot;:{&quot;x&quot;:0,&quot;y&quot;:0},&quot;bending&quot;:-0.1,&quot;customized&quot;:true}},&quot;782d6a5e-c879-4526-a4ec-b72c59ee132c&quot;:{&quot;type&quot;:&quot;FIGURE_OBJECT&quot;,&quot;id&quot;:&quot;782d6a5e-c879-4526-a4ec-b72c59ee132c&quot;,&quot;relativeTransform&quot;:{&quot;translate&quot;:{&quot;x&quot;:-414.686950718311,&quot;y&quot;:-51.116932820840255},&quot;rotate&quot;:-2.0371739493297087e-16,&quot;skewX&quot;:0,&quot;scale&quot;:{&quot;x&quot;:1,&quot;y&quot;:1}},&quot;opacity&quot;:1,&quot;path&quot;:{&quot;type&quot;:&quot;POLY_LINE&quot;,&quot;points&quot;:[{&quot;x&quot;:426.63318874729543,&quot;y&quot;:-83.2986648412321},{&quot;x&quot;:409.23182220044913,&quot;y&quot;:-73.06304813807999},{&quot;x&quot;:409.23182220044913,&quot;y&quot;:-60.813389664139734},{&quot;x&quot;:410.7928475809354,&quot;y&quot;:-49.27974446714111}],&quot;closed&quot;:false},&quot;pathStyles&quot;:[{&quot;type&quot;:&quot;FILL&quot;,&quot;fillStyle&quot;:&quot;rgba(0,0,0,0)&quot;},{&quot;type&quot;:&quot;STROKE&quot;,&quot;strokeStyle&quot;:&quot;rgba(150, 103, 41, 1)&quot;,&quot;lineWidth&quot;:2,&quot;lineJoin&quot;:&quot;round&quot;}],&quot;pathSmoothing&quot;:{&quot;type&quot;:&quot;CATMULL_SMOOTHING&quot;,&quot;smoothing&quot;:0.2},&quot;isLocked&quot;:false,&quot;parent&quot;:{&quot;type&quot;:&quot;CHILD&quot;,&quot;parentId&quot;:&quot;1ecd2387-55b0-4c30-803b-09690616feca&quot;,&quot;order&quot;:&quot;999999975&quot;},&quot;connectorInfo&quot;:{&quot;type&quot;:&quot;QUADRATIC&quot;,&quot;offset&quot;:{&quot;x&quot;:0,&quot;y&quot;:0},&quot;bending&quot;:-0.1,&quot;customized&quot;:true}},&quot;2fd19481-323b-433d-8b05-7c69acf2949c&quot;:{&quot;relativeTransform&quot;:{&quot;translate&quot;:{&quot;x&quot;:31.567367276270808,&quot;y&quot;:-128.30731718401444},&quot;rotate&quot;:-2.4492935982947064e-16,&quot;skewX&quot;:0,&quot;scale&quot;:{&quot;x&quot;:1,&quot;y&quot;:1}},&quot;type&quot;:&quot;FIGURE_OBJECT&quot;,&quot;id&quot;:&quot;2fd19481-323b-433d-8b05-7c69acf2949c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15.692040551702382,&quot;y&quot;:15.692040551702382}},&quot;pathStyles&quot;:[{&quot;type&quot;:&quot;FILL&quot;,&quot;fillStyle&quot;:&quot;rgba(35, 70, 115, 1)&quot;},{&quot;type&quot;:&quot;STROKE&quot;,&quot;strokeStyle&quot;:&quot;rgba(5, 7, 41, 1)&quot;,&quot;lineWidth&quot;:0.6890470008412224,&quot;lineJoin&quot;:&quot;round&quot;}],&quot;isLocked&quot;:false,&quot;parent&quot;:{&quot;type&quot;:&quot;CHILD&quot;,&quot;parentId&quot;:&quot;1ecd2387-55b0-4c30-803b-09690616feca&quot;,&quot;order&quot;:&quot;999999976&quot;},&quot;source&quot;:{&quot;id&quot;:&quot;640212e6e4898ea3540dff47&quot;,&quot;type&quot;:&quot;ASSETS&quot;},&quot;isPremium&quot;:false},&quot;c4f20e74-ebc0-43bf-b5af-77e3855eab9c&quot;:{&quot;type&quot;:&quot;FIGURE_OBJECT&quot;,&quot;id&quot;:&quot;c4f20e74-ebc0-43bf-b5af-77e3855eab9c&quot;,&quot;relativeTransform&quot;:{&quot;translate&quot;:{&quot;x&quot;:0,&quot;y&quot;:0},&quot;rotate&quot;:-2.449293598294706e-16,&quot;skewX&quot;:8.236383268279071e-32},&quot;text&quot;:{&quot;textData&quot;:{&quot;lineSpacing&quot;:&quot;normal&quot;,&quot;alignment&quot;:&quot;center&quot;,&quot;lines&quot;:[{&quot;runs&quot;:[{&quot;style&quot;:{&quot;fontFamily&quot;:&quot;Roboto&quot;,&quot;fontSize&quot;:9.187293344549634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13.808995685498093,&quot;y&quot;:11.02475201345956},&quot;targetSize&quot;:{&quot;x&quot;:13.808995685498093,&quot;y&quot;:2},&quot;format&quot;:&quot;BETTER_TEXT&quot;},&quot;parent&quot;:{&quot;type&quot;:&quot;CHILD&quot;,&quot;parentId&quot;:&quot;2fd19481-323b-433d-8b05-7c69acf2949c&quot;,&quot;order&quot;:&quot;5&quot;}},&quot;f52be160-fd53-47cd-af93-272816bad79c&quot;:{&quot;relativeTransform&quot;:{&quot;translate&quot;:{&quot;x&quot;:-201.11156129522192,&quot;y&quot;:-118.48826600895629},&quot;rotate&quot;:-2.4492935982947064e-16,&quot;skewX&quot;:0,&quot;scale&quot;:{&quot;x&quot;:1,&quot;y&quot;:1}},&quot;type&quot;:&quot;FIGURE_OBJECT&quot;,&quot;id&quot;:&quot;f52be160-fd53-47cd-af93-272816bad79c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15.692040551702382,&quot;y&quot;:15.692040551702382}},&quot;pathStyles&quot;:[{&quot;type&quot;:&quot;FILL&quot;,&quot;fillStyle&quot;:&quot;rgba(35, 70, 115, 1)&quot;},{&quot;type&quot;:&quot;STROKE&quot;,&quot;strokeStyle&quot;:&quot;rgba(5, 7, 41, 1)&quot;,&quot;lineWidth&quot;:0.6890470008412224,&quot;lineJoin&quot;:&quot;round&quot;}],&quot;isLocked&quot;:false,&quot;parent&quot;:{&quot;type&quot;:&quot;CHILD&quot;,&quot;parentId&quot;:&quot;1ecd2387-55b0-4c30-803b-09690616feca&quot;,&quot;order&quot;:&quot;999999977&quot;},&quot;source&quot;:{&quot;id&quot;:&quot;640212e6e4898ea3540dff47&quot;,&quot;type&quot;:&quot;ASSETS&quot;},&quot;isPremium&quot;:false},&quot;a5e69e3c-d789-4f1d-b18a-af336bf9e80b&quot;:{&quot;type&quot;:&quot;FIGURE_OBJECT&quot;,&quot;id&quot;:&quot;a5e69e3c-d789-4f1d-b18a-af336bf9e80b&quot;,&quot;relativeTransform&quot;:{&quot;translate&quot;:{&quot;x&quot;:0,&quot;y&quot;:0},&quot;rotate&quot;:-2.449293598294706e-16,&quot;skewX&quot;:8.236383268279071e-32},&quot;text&quot;:{&quot;textData&quot;:{&quot;lineSpacing&quot;:&quot;normal&quot;,&quot;alignment&quot;:&quot;center&quot;,&quot;lines&quot;:[{&quot;runs&quot;:[{&quot;style&quot;:{&quot;fontFamily&quot;:&quot;Roboto&quot;,&quot;fontSize&quot;:9.187293344549634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13.808995685498093,&quot;y&quot;:11.02475201345956},&quot;targetSize&quot;:{&quot;x&quot;:13.808995685498093,&quot;y&quot;:2},&quot;format&quot;:&quot;BETTER_TEXT&quot;},&quot;parent&quot;:{&quot;type&quot;:&quot;CHILD&quot;,&quot;parentId&quot;:&quot;f52be160-fd53-47cd-af93-272816bad79c&quot;,&quot;order&quot;:&quot;5&quot;}},&quot;98ed5f43-d3ec-4d09-841f-ef467cbe350b&quot;:{&quot;relativeTransform&quot;:{&quot;translate&quot;:{&quot;x&quot;:-107.76160008007466,&quot;y&quot;:-119.08952741611088},&quot;rotate&quot;:-2.4492935982947064e-16,&quot;skewX&quot;:0,&quot;scale&quot;:{&quot;x&quot;:1,&quot;y&quot;:1}},&quot;type&quot;:&quot;FIGURE_OBJECT&quot;,&quot;id&quot;:&quot;98ed5f43-d3ec-4d09-841f-ef467cbe350b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15.692040551702382,&quot;y&quot;:15.692040551702382}},&quot;pathStyles&quot;:[{&quot;type&quot;:&quot;FILL&quot;,&quot;fillStyle&quot;:&quot;rgba(35, 70, 115, 1)&quot;},{&quot;type&quot;:&quot;STROKE&quot;,&quot;strokeStyle&quot;:&quot;rgba(5, 7, 41, 1)&quot;,&quot;lineWidth&quot;:0.6890470008412224,&quot;lineJoin&quot;:&quot;round&quot;}],&quot;isLocked&quot;:false,&quot;parent&quot;:{&quot;type&quot;:&quot;CHILD&quot;,&quot;parentId&quot;:&quot;1ecd2387-55b0-4c30-803b-09690616feca&quot;,&quot;order&quot;:&quot;999999978&quot;},&quot;source&quot;:{&quot;id&quot;:&quot;640212e6e4898ea3540dff47&quot;,&quot;type&quot;:&quot;ASSETS&quot;},&quot;isPremium&quot;:false},&quot;c4bdc11d-5fcf-4d47-bc66-52d6fb01c8f3&quot;:{&quot;type&quot;:&quot;FIGURE_OBJECT&quot;,&quot;id&quot;:&quot;c4bdc11d-5fcf-4d47-bc66-52d6fb01c8f3&quot;,&quot;relativeTransform&quot;:{&quot;translate&quot;:{&quot;x&quot;:0,&quot;y&quot;:0},&quot;rotate&quot;:-2.449293598294706e-16,&quot;skewX&quot;:8.236383268279071e-32},&quot;text&quot;:{&quot;textData&quot;:{&quot;lineSpacing&quot;:&quot;normal&quot;,&quot;alignment&quot;:&quot;center&quot;,&quot;lines&quot;:[{&quot;runs&quot;:[{&quot;style&quot;:{&quot;fontFamily&quot;:&quot;Roboto&quot;,&quot;fontSize&quot;:9.187293344549634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13.808995685498093,&quot;y&quot;:11.02475201345956},&quot;targetSize&quot;:{&quot;x&quot;:13.808995685498093,&quot;y&quot;:2},&quot;format&quot;:&quot;BETTER_TEXT&quot;},&quot;parent&quot;:{&quot;type&quot;:&quot;CHILD&quot;,&quot;parentId&quot;:&quot;98ed5f43-d3ec-4d09-841f-ef467cbe350b&quot;,&quot;order&quot;:&quot;5&quot;}},&quot;10d3864a-b07a-47c5-9827-c5e28ca6d16e&quot;:{&quot;relativeTransform&quot;:{&quot;translate&quot;:{&quot;x&quot;:-63.63653845839091,&quot;y&quot;:-135.47029884088366},&quot;rotate&quot;:-2.4492935982947064e-16,&quot;skewX&quot;:0,&quot;scale&quot;:{&quot;x&quot;:1,&quot;y&quot;:1}},&quot;type&quot;:&quot;FIGURE_OBJECT&quot;,&quot;id&quot;:&quot;10d3864a-b07a-47c5-9827-c5e28ca6d16e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15.692040551702382,&quot;y&quot;:15.692040551702382}},&quot;pathStyles&quot;:[{&quot;type&quot;:&quot;FILL&quot;,&quot;fillStyle&quot;:&quot;rgba(35, 70, 115, 1)&quot;},{&quot;type&quot;:&quot;STROKE&quot;,&quot;strokeStyle&quot;:&quot;rgba(5, 7, 41, 1)&quot;,&quot;lineWidth&quot;:0.6890470008412224,&quot;lineJoin&quot;:&quot;round&quot;}],&quot;isLocked&quot;:false,&quot;parent&quot;:{&quot;type&quot;:&quot;CHILD&quot;,&quot;parentId&quot;:&quot;1ecd2387-55b0-4c30-803b-09690616feca&quot;,&quot;order&quot;:&quot;999999997&quot;},&quot;source&quot;:{&quot;id&quot;:&quot;640212e6e4898ea3540dff47&quot;,&quot;type&quot;:&quot;ASSETS&quot;},&quot;isPremium&quot;:false},&quot;70ea50ac-7b83-4519-a6b1-b9e1baf539f3&quot;:{&quot;type&quot;:&quot;FIGURE_OBJECT&quot;,&quot;id&quot;:&quot;70ea50ac-7b83-4519-a6b1-b9e1baf539f3&quot;,&quot;relativeTransform&quot;:{&quot;translate&quot;:{&quot;x&quot;:0,&quot;y&quot;:0},&quot;rotate&quot;:-2.449293598294706e-16,&quot;skewX&quot;:8.236383268279071e-32},&quot;text&quot;:{&quot;textData&quot;:{&quot;lineSpacing&quot;:&quot;normal&quot;,&quot;alignment&quot;:&quot;center&quot;,&quot;lines&quot;:[{&quot;runs&quot;:[{&quot;style&quot;:{&quot;fontFamily&quot;:&quot;Roboto&quot;,&quot;fontSize&quot;:9.187293344549634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13.808995685498093,&quot;y&quot;:11},&quot;targetSize&quot;:{&quot;x&quot;:13.808995685498093,&quot;y&quot;:2},&quot;format&quot;:&quot;BETTER_TEXT&quot;},&quot;parent&quot;:{&quot;type&quot;:&quot;CHILD&quot;,&quot;parentId&quot;:&quot;10d3864a-b07a-47c5-9827-c5e28ca6d16e&quot;,&quot;order&quot;:&quot;5&quot;}},&quot;95b157ae-5b4f-441e-b66a-2971d3a0fce8&quot;:{&quot;relativeTransform&quot;:{&quot;translate&quot;:{&quot;x&quot;:-10.539844388222498,&quot;y&quot;:-125.08222372451232},&quot;rotate&quot;:-2.4492935982947064e-16,&quot;skewX&quot;:0,&quot;scale&quot;:{&quot;x&quot;:1,&quot;y&quot;:1}},&quot;type&quot;:&quot;FIGURE_OBJECT&quot;,&quot;id&quot;:&quot;95b157ae-5b4f-441e-b66a-2971d3a0fce8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15.692040551702382,&quot;y&quot;:15.692040551702382}},&quot;pathStyles&quot;:[{&quot;type&quot;:&quot;FILL&quot;,&quot;fillStyle&quot;:&quot;rgba(35, 70, 115, 1)&quot;},{&quot;type&quot;:&quot;STROKE&quot;,&quot;strokeStyle&quot;:&quot;rgba(5, 7, 41, 1)&quot;,&quot;lineWidth&quot;:0.6890470008412224,&quot;lineJoin&quot;:&quot;round&quot;}],&quot;isLocked&quot;:false,&quot;parent&quot;:{&quot;type&quot;:&quot;CHILD&quot;,&quot;parentId&quot;:&quot;1ecd2387-55b0-4c30-803b-09690616feca&quot;,&quot;order&quot;:&quot;999999985&quot;},&quot;source&quot;:{&quot;id&quot;:&quot;640212e6e4898ea3540dff47&quot;,&quot;type&quot;:&quot;ASSETS&quot;},&quot;isPremium&quot;:false},&quot;c410ea16-aa7c-438e-941c-38724014e73b&quot;:{&quot;type&quot;:&quot;FIGURE_OBJECT&quot;,&quot;id&quot;:&quot;c410ea16-aa7c-438e-941c-38724014e73b&quot;,&quot;relativeTransform&quot;:{&quot;translate&quot;:{&quot;x&quot;:0,&quot;y&quot;:0},&quot;rotate&quot;:-2.449293598294706e-16,&quot;skewX&quot;:8.236383268279071e-32},&quot;text&quot;:{&quot;textData&quot;:{&quot;lineSpacing&quot;:&quot;normal&quot;,&quot;alignment&quot;:&quot;center&quot;,&quot;lines&quot;:[{&quot;runs&quot;:[{&quot;style&quot;:{&quot;fontFamily&quot;:&quot;Roboto&quot;,&quot;fontSize&quot;:9.187293344549634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13.808995685498093,&quot;y&quot;:11},&quot;targetSize&quot;:{&quot;x&quot;:13.808995685498093,&quot;y&quot;:2},&quot;format&quot;:&quot;BETTER_TEXT&quot;},&quot;parent&quot;:{&quot;type&quot;:&quot;CHILD&quot;,&quot;parentId&quot;:&quot;95b157ae-5b4f-441e-b66a-2971d3a0fce8&quot;,&quot;order&quot;:&quot;5&quot;}},&quot;fcf7db5f-7dea-45a5-8fd3-1b63b7c961ef&quot;:{&quot;relativeTransform&quot;:{&quot;translate&quot;:{&quot;x&quot;:-154.43661966036328,&quot;y&quot;:-128.30756099937426},&quot;rotate&quot;:-2.4492935982947064e-16,&quot;skewX&quot;:0,&quot;scale&quot;:{&quot;x&quot;:1,&quot;y&quot;:1}},&quot;type&quot;:&quot;FIGURE_OBJECT&quot;,&quot;id&quot;:&quot;fcf7db5f-7dea-45a5-8fd3-1b63b7c961ef&quot;,&quot;name&quot;:&quot;Proton&quot;,&quot;displayName&quot;:&quot;Proton&quot;,&quot;layout&quot;:{&quot;sizeRatio&quot;:{&quot;x&quot;:0.88,&quot;y&quot;:0.88},&quot;keepAspectRatio&quot;:true},&quot;opacity&quot;:1,&quot;path&quot;:{&quot;type&quot;:&quot;ELLIPSE&quot;,&quot;size&quot;:{&quot;x&quot;:-15.692040551702382,&quot;y&quot;:15.692040551702382}},&quot;pathStyles&quot;:[{&quot;type&quot;:&quot;FILL&quot;,&quot;fillStyle&quot;:&quot;rgba(35, 70, 115, 1)&quot;},{&quot;type&quot;:&quot;STROKE&quot;,&quot;strokeStyle&quot;:&quot;rgba(5, 7, 41, 1)&quot;,&quot;lineWidth&quot;:0.6890470008412224,&quot;lineJoin&quot;:&quot;round&quot;}],&quot;isLocked&quot;:false,&quot;parent&quot;:{&quot;type&quot;:&quot;CHILD&quot;,&quot;parentId&quot;:&quot;1ecd2387-55b0-4c30-803b-09690616feca&quot;,&quot;order&quot;:&quot;99999999&quot;},&quot;source&quot;:{&quot;id&quot;:&quot;640212e6e4898ea3540dff47&quot;,&quot;type&quot;:&quot;ASSETS&quot;},&quot;isPremium&quot;:false},&quot;7df30145-9caa-4f7d-b6d0-7feb4b07c4e4&quot;:{&quot;type&quot;:&quot;FIGURE_OBJECT&quot;,&quot;id&quot;:&quot;7df30145-9caa-4f7d-b6d0-7feb4b07c4e4&quot;,&quot;relativeTransform&quot;:{&quot;translate&quot;:{&quot;x&quot;:0,&quot;y&quot;:0},&quot;rotate&quot;:-2.449293598294706e-16,&quot;skewX&quot;:8.236383268279071e-32},&quot;text&quot;:{&quot;textData&quot;:{&quot;lineSpacing&quot;:&quot;normal&quot;,&quot;alignment&quot;:&quot;center&quot;,&quot;lines&quot;:[{&quot;runs&quot;:[{&quot;style&quot;:{&quot;fontFamily&quot;:&quot;Roboto&quot;,&quot;fontSize&quot;:9.187293344549634,&quot;color&quot;:&quot;rgba(255,255,255,1)&quot;,&quot;fontWeight&quot;:&quot;normal&quot;,&quot;fontStyle&quot;:&quot;normal&quot;,&quot;decoration&quot;:&quot;none&quot;,&quot;script&quot;:&quot;none&quot;},&quot;range&quot;:[0,0]}],&quot;text&quot;:&quot;+&quot;}],&quot;verticalAlign&quot;:&quot;TOP&quot;,&quot;_lastCaretLocation&quot;:{&quot;lineIndex&quot;:0,&quot;runIndex&quot;:-1,&quot;charIndex&quot;:-1,&quot;endOfLine&quot;:true}},&quot;size&quot;:{&quot;x&quot;:13.808995685498093,&quot;y&quot;:11.02475201345956},&quot;targetSize&quot;:{&quot;x&quot;:13.808995685498093,&quot;y&quot;:2},&quot;format&quot;:&quot;BETTER_TEXT&quot;},&quot;parent&quot;:{&quot;type&quot;:&quot;CHILD&quot;,&quot;parentId&quot;:&quot;fcf7db5f-7dea-45a5-8fd3-1b63b7c961ef&quot;,&quot;order&quot;:&quot;5&quot;}},&quot;0a4a4cde-4aee-4cf9-8850-66f0fe30139b&quot;:{&quot;id&quot;:&quot;0a4a4cde-4aee-4cf9-8850-66f0fe30139b&quot;,&quot;name&quot;:&quot;E. coli (without flagella)&quot;,&quot;displayName&quot;:&quot;&quot;,&quot;type&quot;:&quot;FIGURE_OBJECT&quot;,&quot;relativeTransform&quot;:{&quot;translate&quot;:{&quot;x&quot;:-96.18321338839088,&quot;y&quot;:-170.25481722378242},&quot;rotate&quot;:0,&quot;skewX&quot;:0,&quot;scale&quot;:{&quot;x&quot;:1.39688749680837,&quot;y&quot;:1.39688749680837}},&quot;image&quot;:{&quot;url&quot;:&quot;https://icons.cdn.biorender.com/biorender/5c9ea3d9297d0833006c34fb/20190329230227/image/5c9ea3d9297d0833006c34fb.png&quot;,&quot;isPremium&quot;:true,&quot;isOrgIcon&quot;:false,&quot;size&quot;:{&quot;x&quot;:150,&quot;y&quot;:71.78571428571428}},&quot;source&quot;:{&quot;id&quot;:&quot;5c9ea3d9297d0833006c34fb&quot;,&quot;version&quot;:&quot;20190329230227&quot;,&quot;type&quot;:&quot;ASSETS&quot;},&quot;isPremium&quot;:true,&quot;parent&quot;:{&quot;type&quot;:&quot;CHILD&quot;,&quot;parentId&quot;:&quot;1ecd2387-55b0-4c30-803b-09690616feca&quot;,&quot;order&quot;:&quot;999999995&quot;}},&quot;74006785-1320-47f9-aea5-bc10393fef8a&quot;:{&quot;id&quot;:&quot;74006785-1320-47f9-aea5-bc10393fef8a&quot;,&quot;type&quot;:&quot;FIGURE_OBJECT&quot;,&quot;document&quot;:{&quot;type&quot;:&quot;DOCUMENT_GROUP&quot;,&quot;canvasType&quot;:&quot;SLIDE&quot;,&quot;units&quot;:&quot;in&quot;}}}}"/>
  <p:tag name="TRANSPARENTBACKGROUND" val="true"/>
  <p:tag name="VERSION" val="1757058784351"/>
  <p:tag name="TITLE" val="Immoblization techniques"/>
  <p:tag name="CREATORNAME" val="Nano Bio"/>
</p:tagLst>
</file>

<file path=ppt/theme/theme1.xml><?xml version="1.0" encoding="utf-8"?>
<a:theme xmlns:a="http://schemas.openxmlformats.org/drawingml/2006/main" name="Prezentace_MU_CZ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-CEITEC-CZ.potx" id="{EEF472A7-FA04-476A-A588-F0CAB8701177}" vid="{FEA82900-93EF-464F-B1E8-D6F9E3321FDE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CFBE84A-9089-4044-9F77-202441D21BB2}">
  <we:reference id="wa200006038" version="1.0.0.5" store="en-US" storeType="OMEX"/>
  <we:alternateReferences>
    <we:reference id="wa200006038" version="1.0.0.5" store="en-US" storeType="OMEX"/>
  </we:alternateReferences>
  <we:properties>
    <we:property name="has-user-completed-add" value="true"/>
    <we:property name="pptx_export_from_biorender" value="false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Taskpane.Url"/>
    </a:ext>
  </we:extLst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8BAC94BA468D488F31B2478A655CDC" ma:contentTypeVersion="3" ma:contentTypeDescription="Create a new document." ma:contentTypeScope="" ma:versionID="7cc93f0a522376ee8e1dfd73dde5ccd3">
  <xsd:schema xmlns:xsd="http://www.w3.org/2001/XMLSchema" xmlns:xs="http://www.w3.org/2001/XMLSchema" xmlns:p="http://schemas.microsoft.com/office/2006/metadata/properties" xmlns:ns2="76d5652a-9cd3-465f-98c7-aa8090bd65c7" targetNamespace="http://schemas.microsoft.com/office/2006/metadata/properties" ma:root="true" ma:fieldsID="87b369375febcfc6bb418894800f5d14" ns2:_="">
    <xsd:import namespace="76d5652a-9cd3-465f-98c7-aa8090bd65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d5652a-9cd3-465f-98c7-aa8090bd6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A978AF-111B-40D5-91F6-74FA188732AD}">
  <ds:schemaRefs>
    <ds:schemaRef ds:uri="http://schemas.microsoft.com/office/infopath/2007/PartnerControls"/>
    <ds:schemaRef ds:uri="http://schemas.microsoft.com/office/2006/documentManagement/types"/>
    <ds:schemaRef ds:uri="76d5652a-9cd3-465f-98c7-aa8090bd65c7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558F751-803C-4E89-A03A-A8379EF644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d5652a-9cd3-465f-98c7-aa8090bd65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9CE32E-B78B-45E3-86CE-2BD388FCBB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17796</TotalTime>
  <Words>933</Words>
  <Application>Microsoft Macintosh PowerPoint</Application>
  <PresentationFormat>Widescreen</PresentationFormat>
  <Paragraphs>206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 Narrow</vt:lpstr>
      <vt:lpstr>Arial</vt:lpstr>
      <vt:lpstr>Tahoma</vt:lpstr>
      <vt:lpstr>Wingdings</vt:lpstr>
      <vt:lpstr>Prezentace_MU_CZ</vt:lpstr>
      <vt:lpstr>New Immobilization Techniques</vt:lpstr>
      <vt:lpstr>Why is immobiliazation important?</vt:lpstr>
      <vt:lpstr>Proteins</vt:lpstr>
      <vt:lpstr>Proteins</vt:lpstr>
      <vt:lpstr>Proteins</vt:lpstr>
      <vt:lpstr>Viruses</vt:lpstr>
      <vt:lpstr>DNA</vt:lpstr>
      <vt:lpstr>DNA</vt:lpstr>
      <vt:lpstr>DNA</vt:lpstr>
      <vt:lpstr>Lipid-based particles</vt:lpstr>
      <vt:lpstr>Bacteria</vt:lpstr>
      <vt:lpstr>Eukaryotic cells </vt:lpstr>
      <vt:lpstr>Eukaryotic cells </vt:lpstr>
      <vt:lpstr>Eukaryotic cells </vt:lpstr>
      <vt:lpstr>Tissues and plant samples</vt:lpstr>
      <vt:lpstr>Tissues and plant samples</vt:lpstr>
      <vt:lpstr>Conclusion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Ceitec</dc:title>
  <dc:creator>Masarykova univerzita</dc:creator>
  <cp:lastModifiedBy>Šimon Klimovič</cp:lastModifiedBy>
  <cp:revision>8</cp:revision>
  <cp:lastPrinted>1601-01-01T00:00:00Z</cp:lastPrinted>
  <dcterms:created xsi:type="dcterms:W3CDTF">2020-12-11T11:13:01Z</dcterms:created>
  <dcterms:modified xsi:type="dcterms:W3CDTF">2025-09-09T08:38:16Z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0x0101008A8BAC94BA468D488F31B2478A655CDC</vt:lpwstr>
  </property>
</Properties>
</file>